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 Id="rId5"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3" r:id="rId4"/>
  </p:sldMasterIdLst>
  <p:notesMasterIdLst>
    <p:notesMasterId r:id="rId16"/>
  </p:notesMasterIdLst>
  <p:handoutMasterIdLst>
    <p:handoutMasterId r:id="rId17"/>
  </p:handoutMasterIdLst>
  <p:sldIdLst>
    <p:sldId id="256" r:id="rId11"/>
    <p:sldId id="257" r:id="rId12"/>
    <p:sldId id="258" r:id="rId13"/>
    <p:sldId id="259" r:id="rId14"/>
    <p:sldId id="260" r:id="rId15"/>
    <p:sldId id="261" r:id="rId10"/>
    <p:sldId id="262" r:id="rId9"/>
    <p:sldId id="263" r:id="rId8"/>
    <p:sldId id="264" r:id="rId7"/>
    <p:sldId id="265"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940675A-B579-460E-94D1-54222C63F5D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430"/>
    <p:restoredTop sz="94682"/>
  </p:normalViewPr>
  <p:slideViewPr>
    <p:cSldViewPr snapToGrid="0">
      <p:cViewPr>
        <p:scale>
          <a:sx n="100" d="100"/>
          <a:sy n="100" d="100"/>
        </p:scale>
        <p:origin x="58" y="-1152"/>
      </p:cViewPr>
      <p:guideLst/>
    </p:cSldViewPr>
  </p:slideViewPr>
  <p:notesTextViewPr>
    <p:cViewPr>
      <p:scale>
        <a:sx n="1" d="1"/>
        <a:sy n="1" d="1"/>
      </p:scale>
      <p:origin x="0" y="0"/>
    </p:cViewPr>
  </p:notesTextViewPr>
  <p:sorterViewPr>
    <p:cViewPr>
      <p:scale>
        <a:sx n="100" d="100"/>
        <a:sy n="100" d="100"/>
      </p:scale>
      <p:origin x="0" y="-1972"/>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6" Type="http://schemas.openxmlformats.org/officeDocument/2006/relationships/slide" Target="slides/slide10.xml"/><Relationship Id="rId7" Type="http://schemas.openxmlformats.org/officeDocument/2006/relationships/slide" Target="slides/slide9.xml"/><Relationship Id="rId8" Type="http://schemas.openxmlformats.org/officeDocument/2006/relationships/slide" Target="slides/slide8.xml"/><Relationship Id="rId9" Type="http://schemas.openxmlformats.org/officeDocument/2006/relationships/slide" Target="slides/slide7.xml"/><Relationship Id="rId10" Type="http://schemas.openxmlformats.org/officeDocument/2006/relationships/slide" Target="slides/slide6.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esProps" Target="presProps.xml"/><Relationship Id="rId19" Type="http://schemas.openxmlformats.org/officeDocument/2006/relationships/viewProps" Target="viewProps.xml"/><Relationship Id="rId20" Type="http://schemas.openxmlformats.org/officeDocument/2006/relationships/theme" Target="theme/theme1.xml"/><Relationship Id="rId2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4/23/2025</a:t>
            </a:fld>
            <a:endParaRPr lang="en-US" dirty="0"/>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dirty="0"/>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4/23/2025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dirty="0"/>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with Pictur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34029" y="5109526"/>
            <a:ext cx="10923936" cy="641279"/>
          </a:xfrm>
        </p:spPr>
        <p:txBody>
          <a:bodyPr anchor="b">
            <a:noAutofit/>
          </a:bodyPr>
          <a:lstStyle>
            <a:lvl1pPr algn="l">
              <a:defRPr sz="5000" u="sng" cap="all" baseline="0">
                <a:solidFill>
                  <a:schemeClr val="bg1"/>
                </a:solidFill>
              </a:defRPr>
            </a:lvl1pPr>
          </a:lstStyle>
          <a:p>
            <a:r>
              <a:rPr lang="en-US" dirty="0"/>
              <a:t>Click to edit Master title style</a:t>
            </a:r>
          </a:p>
        </p:txBody>
      </p:sp>
      <p:sp>
        <p:nvSpPr>
          <p:cNvPr id="57" name="Subtitle 2">
            <a:extLst>
              <a:ext uri="{FF2B5EF4-FFF2-40B4-BE49-F238E27FC236}">
                <a16:creationId xmlns:a16="http://schemas.microsoft.com/office/drawing/2014/main" id="{CDE85611-F29A-5B31-8523-08B6A1185CA9}"/>
              </a:ext>
            </a:extLst>
          </p:cNvPr>
          <p:cNvSpPr>
            <a:spLocks noGrp="1"/>
          </p:cNvSpPr>
          <p:nvPr>
            <p:ph type="subTitle" idx="1"/>
          </p:nvPr>
        </p:nvSpPr>
        <p:spPr>
          <a:xfrm>
            <a:off x="634029" y="5811724"/>
            <a:ext cx="10923936" cy="409290"/>
          </a:xfrm>
        </p:spPr>
        <p:txBody>
          <a:bodyPr anchor="t">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12191999" cy="4986425"/>
          </a:xfrm>
          <a:blipFill dpi="0" rotWithShape="1">
            <a:blip r:embed="rId2">
              <a:alphaModFix amt="60000"/>
            </a:blip>
            <a:srcRect/>
            <a:stretch>
              <a:fillRect t="-40" b="-40"/>
            </a:stretch>
          </a:blipFill>
        </p:spPr>
        <p:txBody>
          <a:bodyPr/>
          <a:lstStyle/>
          <a:p>
            <a:r>
              <a:rPr lang="en-US" dirty="0"/>
              <a:t>Click icon to add picture</a:t>
            </a:r>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a:xfrm>
            <a:off x="634029" y="6211605"/>
            <a:ext cx="3657600" cy="630936"/>
          </a:xfrm>
        </p:spPr>
        <p:txBody>
          <a:bodyPr/>
          <a:lstStyle>
            <a:lvl1pPr>
              <a:defRPr>
                <a:solidFill>
                  <a:schemeClr val="bg1"/>
                </a:solidFill>
              </a:defRPr>
            </a:lvl1pPr>
          </a:lstStyle>
          <a:p>
            <a:r>
              <a:rPr lang="en-US" dirty="0"/>
              <a:t>SHAPING THE FUTURE OF OUR INDUSTRY</a:t>
            </a:r>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a:xfrm>
            <a:off x="9700589" y="6212217"/>
            <a:ext cx="914400" cy="630936"/>
          </a:xfrm>
        </p:spPr>
        <p:txBody>
          <a:bodyPr/>
          <a:lstStyle>
            <a:lvl1pPr>
              <a:defRPr>
                <a:solidFill>
                  <a:schemeClr val="bg1"/>
                </a:solidFill>
              </a:defRPr>
            </a:lvl1pPr>
          </a:lstStyle>
          <a:p>
            <a:fld id="{4C7524BB-F0A6-4140-A8AB-1C8A7E34AB03}" type="datetime1">
              <a:rPr lang="en-US" smtClean="0"/>
              <a:t>4/23/2025</a:t>
            </a:fld>
            <a:endParaRPr lang="en-US" dirty="0"/>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a:xfrm>
            <a:off x="11009325" y="6221013"/>
            <a:ext cx="548640" cy="630936"/>
          </a:xfrm>
        </p:spPr>
        <p:txBody>
          <a:bodyPr/>
          <a:lstStyle>
            <a:lvl1pPr>
              <a:defRPr>
                <a:solidFill>
                  <a:schemeClr val="bg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69678023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34028" y="1748474"/>
            <a:ext cx="7538425" cy="4474526"/>
          </a:xfrm>
        </p:spPr>
        <p:txBody>
          <a:bodyPr anchor="b">
            <a:normAutofit/>
          </a:bodyPr>
          <a:lstStyle>
            <a:lvl1pPr algn="l">
              <a:defRPr sz="6000" cap="all" baseline="0">
                <a:solidFill>
                  <a:schemeClr val="tx1"/>
                </a:solidFill>
              </a:defRPr>
            </a:lvl1pPr>
          </a:lstStyle>
          <a:p>
            <a:r>
              <a:rPr lang="en-US" dirty="0"/>
              <a:t>Click to edit Master 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SHAPING THE FUTURE OF OUR INDUSTRY</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206B776E-6B5A-7A46-8B8E-813D56D56564}" type="datetime1">
              <a:rPr lang="en-US" smtClean="0"/>
              <a:t>4/23/2025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65050514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Header 2">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34028" y="1748474"/>
            <a:ext cx="7538425" cy="4474526"/>
          </a:xfrm>
        </p:spPr>
        <p:txBody>
          <a:bodyPr anchor="b">
            <a:normAutofit/>
          </a:bodyPr>
          <a:lstStyle>
            <a:lvl1pPr algn="l">
              <a:defRPr sz="6000" cap="all" baseline="0">
                <a:solidFill>
                  <a:schemeClr val="accent1"/>
                </a:solidFill>
              </a:defRPr>
            </a:lvl1pPr>
          </a:lstStyle>
          <a:p>
            <a:r>
              <a:rPr lang="en-US" dirty="0"/>
              <a:t>Click to edit Master 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accent1"/>
                </a:solidFill>
              </a:defRPr>
            </a:lvl1pPr>
          </a:lstStyle>
          <a:p>
            <a:r>
              <a:rPr lang="en-US" dirty="0"/>
              <a:t>SHAPING THE FUTURE OF OUR INDUSTRY</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accent1"/>
                </a:solidFill>
              </a:defRPr>
            </a:lvl1pPr>
          </a:lstStyle>
          <a:p>
            <a:fld id="{206B776E-6B5A-7A46-8B8E-813D56D56564}" type="datetime1">
              <a:rPr lang="en-US" smtClean="0"/>
              <a:pPr/>
              <a:t>4/23/2025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accent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43275870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Welcom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9" y="1001714"/>
            <a:ext cx="5652464" cy="2613336"/>
          </a:xfrm>
        </p:spPr>
        <p:txBody>
          <a:bodyPr anchor="b">
            <a:noAutofit/>
          </a:bodyPr>
          <a:lstStyle>
            <a:lvl1pPr>
              <a:defRPr sz="6000" u="sng" cap="all" baseline="0">
                <a:solidFill>
                  <a:schemeClr val="bg1"/>
                </a:solidFill>
              </a:defRPr>
            </a:lvl1pPr>
          </a:lstStyle>
          <a:p>
            <a:r>
              <a:rPr lang="en-US" dirty="0"/>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634029" y="0"/>
            <a:ext cx="4328498" cy="630936"/>
          </a:xfrm>
        </p:spPr>
        <p:txBody>
          <a:bodyPr/>
          <a:lstStyle>
            <a:lvl1pPr>
              <a:defRPr>
                <a:solidFill>
                  <a:schemeClr val="bg1"/>
                </a:solidFill>
              </a:defRPr>
            </a:lvl1pPr>
          </a:lstStyle>
          <a:p>
            <a:r>
              <a:rPr lang="en-US" dirty="0"/>
              <a:t>SHAPING THE FUTURE OF OUR INDUSTRY</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9672014" y="0"/>
            <a:ext cx="942975" cy="630936"/>
          </a:xfrm>
        </p:spPr>
        <p:txBody>
          <a:bodyPr/>
          <a:lstStyle>
            <a:lvl1pPr>
              <a:defRPr>
                <a:solidFill>
                  <a:schemeClr val="bg1"/>
                </a:solidFill>
              </a:defRPr>
            </a:lvl1pPr>
          </a:lstStyle>
          <a:p>
            <a:fld id="{05F2758A-C3D6-E84B-B3E9-757EFEF52D55}" type="datetime1">
              <a:rPr lang="en-US" smtClean="0"/>
              <a:t>4/23/2025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001373" y="0"/>
            <a:ext cx="556592" cy="630936"/>
          </a:xfrm>
        </p:spPr>
        <p:txBody>
          <a:bodyPr/>
          <a:lstStyle>
            <a:lvl1pPr>
              <a:defRPr>
                <a:solidFill>
                  <a:schemeClr val="bg1"/>
                </a:solidFill>
              </a:defRPr>
            </a:lvl1p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34029" y="3996050"/>
            <a:ext cx="5652464" cy="2226950"/>
          </a:xfrm>
        </p:spPr>
        <p:txBody>
          <a:bodyPr>
            <a:noAutofit/>
          </a:bodyPr>
          <a:lstStyle>
            <a:lvl1pPr>
              <a:lnSpc>
                <a:spcPct val="120000"/>
              </a:lnSpc>
              <a:spcAft>
                <a:spcPts val="0"/>
              </a:spcAft>
              <a:defRPr sz="1600">
                <a:solidFill>
                  <a:schemeClr val="bg1"/>
                </a:solidFill>
              </a:defRPr>
            </a:lvl1pPr>
            <a:lvl2pPr>
              <a:lnSpc>
                <a:spcPct val="120000"/>
              </a:lnSpc>
              <a:spcAft>
                <a:spcPts val="0"/>
              </a:spcAft>
              <a:defRPr sz="1600">
                <a:solidFill>
                  <a:schemeClr val="bg1"/>
                </a:solidFill>
              </a:defRPr>
            </a:lvl2pPr>
            <a:lvl3pPr>
              <a:lnSpc>
                <a:spcPct val="120000"/>
              </a:lnSpc>
              <a:spcAft>
                <a:spcPts val="0"/>
              </a:spcAft>
              <a:defRPr sz="1600">
                <a:solidFill>
                  <a:schemeClr val="bg1"/>
                </a:solidFill>
              </a:defRPr>
            </a:lvl3pPr>
            <a:lvl4pPr>
              <a:lnSpc>
                <a:spcPct val="120000"/>
              </a:lnSpc>
              <a:spcAft>
                <a:spcPts val="0"/>
              </a:spcAft>
              <a:defRPr sz="1600">
                <a:solidFill>
                  <a:schemeClr val="bg1"/>
                </a:solidFill>
              </a:defRPr>
            </a:lvl4pPr>
            <a:lvl5pPr>
              <a:lnSpc>
                <a:spcPct val="120000"/>
              </a:lnSpc>
              <a:spcAft>
                <a:spcPts val="0"/>
              </a:spcAft>
              <a:defRPr sz="16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Picture Placeholder 7">
            <a:extLst>
              <a:ext uri="{FF2B5EF4-FFF2-40B4-BE49-F238E27FC236}">
                <a16:creationId xmlns:a16="http://schemas.microsoft.com/office/drawing/2014/main" id="{DEE8CE2C-7AFC-E265-19EB-F76884D5992B}"/>
              </a:ext>
            </a:extLst>
          </p:cNvPr>
          <p:cNvSpPr>
            <a:spLocks noGrp="1"/>
          </p:cNvSpPr>
          <p:nvPr>
            <p:ph type="pic" sz="quarter" idx="14"/>
          </p:nvPr>
        </p:nvSpPr>
        <p:spPr>
          <a:xfrm>
            <a:off x="6843095" y="630936"/>
            <a:ext cx="4714870" cy="5592064"/>
          </a:xfrm>
          <a:blipFill dpi="0" rotWithShape="1">
            <a:blip r:embed="rId2">
              <a:alphaModFix amt="60000"/>
            </a:blip>
            <a:srcRect/>
            <a:stretch>
              <a:fillRect l="-40" r="-40"/>
            </a:stretch>
          </a:blipFill>
        </p:spPr>
        <p:txBody>
          <a:bodyPr/>
          <a:lstStyle/>
          <a:p>
            <a:r>
              <a:rPr lang="en-US" dirty="0"/>
              <a:t>Click icon to add picture</a:t>
            </a:r>
          </a:p>
        </p:txBody>
      </p:sp>
    </p:spTree>
    <p:extLst>
      <p:ext uri="{BB962C8B-B14F-4D97-AF65-F5344CB8AC3E}">
        <p14:creationId xmlns:p14="http://schemas.microsoft.com/office/powerpoint/2010/main" val="21779107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genda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858000" y="1001715"/>
            <a:ext cx="4663440" cy="2241233"/>
          </a:xfrm>
        </p:spPr>
        <p:txBody>
          <a:bodyPr anchor="t">
            <a:noAutofit/>
          </a:bodyPr>
          <a:lstStyle>
            <a:lvl1pPr>
              <a:defRPr sz="6000" cap="all" baseline="0"/>
            </a:lvl1pPr>
          </a:lstStyle>
          <a:p>
            <a:r>
              <a:rPr lang="en-US" dirty="0"/>
              <a:t>Click to edit Master title style</a:t>
            </a:r>
          </a:p>
        </p:txBody>
      </p:sp>
      <p:sp>
        <p:nvSpPr>
          <p:cNvPr id="8" name="Picture Placeholder 7">
            <a:extLst>
              <a:ext uri="{FF2B5EF4-FFF2-40B4-BE49-F238E27FC236}">
                <a16:creationId xmlns:a16="http://schemas.microsoft.com/office/drawing/2014/main" id="{9AC20259-235D-F9C3-3788-C1457976F5AC}"/>
              </a:ext>
            </a:extLst>
          </p:cNvPr>
          <p:cNvSpPr>
            <a:spLocks noGrp="1"/>
          </p:cNvSpPr>
          <p:nvPr>
            <p:ph type="pic" sz="quarter" idx="14"/>
          </p:nvPr>
        </p:nvSpPr>
        <p:spPr>
          <a:xfrm>
            <a:off x="0" y="0"/>
            <a:ext cx="6096000" cy="6858000"/>
          </a:xfrm>
          <a:blipFill dpi="0" rotWithShape="1">
            <a:blip r:embed="rId2">
              <a:alphaModFix amt="60000"/>
            </a:blip>
            <a:srcRect/>
            <a:stretch>
              <a:fillRect/>
            </a:stretch>
          </a:blipFill>
        </p:spPr>
        <p:txBody>
          <a:bodyPr/>
          <a:lstStyle/>
          <a:p>
            <a:r>
              <a:rPr lang="en-US" dirty="0"/>
              <a:t>Click icon to add picture</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a:xfrm>
            <a:off x="6843095" y="0"/>
            <a:ext cx="2828918" cy="630936"/>
          </a:xfrm>
        </p:spPr>
        <p:txBody>
          <a:bodyPr/>
          <a:lstStyle/>
          <a:p>
            <a:r>
              <a:rPr lang="en-US" dirty="0"/>
              <a:t>SHAPING THE FUTURE OF OUR INDUSTRY</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9707112" y="0"/>
            <a:ext cx="914400" cy="630936"/>
          </a:xfrm>
        </p:spPr>
        <p:txBody>
          <a:bodyPr/>
          <a:lstStyle/>
          <a:p>
            <a:fld id="{1EEECD8D-53A7-3A4F-8909-5ECB0FEF37FB}" type="datetime1">
              <a:rPr lang="en-US" smtClean="0"/>
              <a:t>4/23/2025</a:t>
            </a:fld>
            <a:endParaRPr lang="en-US" dirty="0"/>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a:xfrm>
            <a:off x="11009324" y="0"/>
            <a:ext cx="548640" cy="630936"/>
          </a:xfrm>
        </p:spPr>
        <p:txBody>
          <a:bodyPr/>
          <a:lstStyle/>
          <a:p>
            <a:fld id="{CC057153-B650-4DEB-B370-79DDCFDCE934}" type="slidenum">
              <a:rPr lang="en-US" smtClean="0"/>
              <a:t>‹#›</a:t>
            </a:fld>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858000" y="3623950"/>
            <a:ext cx="4663440" cy="2539106"/>
          </a:xfrm>
        </p:spPr>
        <p:txBody>
          <a:bodyPr>
            <a:normAutofit/>
          </a:bodyPr>
          <a:lstStyle>
            <a:lvl1pPr marL="457200" indent="-457200">
              <a:buFont typeface="+mj-lt"/>
              <a:buAutoNum type="arabicPeriod"/>
              <a:defRPr sz="2000">
                <a:solidFill>
                  <a:schemeClr val="bg1"/>
                </a:solidFill>
              </a:defRPr>
            </a:lvl1pPr>
            <a:lvl2pPr marL="571500" indent="-342900">
              <a:buFont typeface="+mj-lt"/>
              <a:buAutoNum type="arabicPeriod"/>
              <a:defRPr sz="1800">
                <a:solidFill>
                  <a:schemeClr val="bg1"/>
                </a:solidFill>
              </a:defRPr>
            </a:lvl2pPr>
            <a:lvl3pPr marL="800100" indent="-342900">
              <a:buFont typeface="+mj-lt"/>
              <a:buAutoNum type="arabicPeriod"/>
              <a:defRPr sz="1600">
                <a:solidFill>
                  <a:schemeClr val="bg1"/>
                </a:solidFill>
              </a:defRPr>
            </a:lvl3pPr>
            <a:lvl4pPr marL="1028700" indent="-342900">
              <a:buFont typeface="+mj-lt"/>
              <a:buAutoNum type="arabicPeriod"/>
              <a:defRPr sz="1400">
                <a:solidFill>
                  <a:schemeClr val="bg1"/>
                </a:solidFill>
              </a:defRPr>
            </a:lvl4pPr>
            <a:lvl5pPr>
              <a:buFont typeface="+mj-lt"/>
              <a:buAutoNum type="arabicPeriod"/>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72438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9" y="2129475"/>
            <a:ext cx="4719430" cy="2599051"/>
          </a:xfrm>
        </p:spPr>
        <p:txBody>
          <a:bodyPr>
            <a:noAutofit/>
          </a:bodyPr>
          <a:lstStyle>
            <a:lvl1pPr>
              <a:defRPr sz="6000" cap="all" baseline="0"/>
            </a:lvl1pPr>
          </a:lstStyle>
          <a:p>
            <a:r>
              <a:rPr lang="en-US" dirty="0"/>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307E3B5C-D099-9543-A57D-129299D311F4}" type="datetime1">
              <a:rPr lang="en-US" smtClean="0"/>
              <a:t>4/23/2025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843095" y="2129475"/>
            <a:ext cx="4158283" cy="2599051"/>
          </a:xfrm>
        </p:spPr>
        <p:txBody>
          <a:bodyPr/>
          <a:lstStyle>
            <a:lvl1pPr marL="0" indent="0">
              <a:buNone/>
              <a:defRPr>
                <a:solidFill>
                  <a:schemeClr val="bg1"/>
                </a:solidFill>
              </a:defRPr>
            </a:lvl1pPr>
            <a:lvl2pPr marL="228600" indent="0">
              <a:buNone/>
              <a:defRPr>
                <a:solidFill>
                  <a:schemeClr val="bg1"/>
                </a:solidFill>
              </a:defRPr>
            </a:lvl2pPr>
            <a:lvl3pPr marL="457200" indent="0">
              <a:buNone/>
              <a:defRPr>
                <a:solidFill>
                  <a:schemeClr val="bg1"/>
                </a:solidFill>
              </a:defRPr>
            </a:lvl3pPr>
            <a:lvl4pPr marL="685800" indent="0">
              <a:buNone/>
              <a:defRPr>
                <a:solidFill>
                  <a:schemeClr val="bg1"/>
                </a:solidFill>
              </a:defRPr>
            </a:lvl4pPr>
            <a:lvl5pPr marL="914400" indent="0">
              <a:buNone/>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94893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9" y="1748474"/>
            <a:ext cx="4328498" cy="3726812"/>
          </a:xfrm>
        </p:spPr>
        <p:txBody>
          <a:bodyPr>
            <a:normAutofit/>
          </a:bodyPr>
          <a:lstStyle>
            <a:lvl1pPr>
              <a:defRPr sz="6000" cap="all" baseline="0"/>
            </a:lvl1pPr>
          </a:lstStyle>
          <a:p>
            <a:r>
              <a:rPr lang="en-US" dirty="0"/>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FDDB5BF-28B0-5C4D-A64A-E611B8C77204}" type="datetime1">
              <a:rPr lang="en-US" smtClean="0"/>
              <a:t>4/23/2025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348911" y="1748473"/>
            <a:ext cx="6209053" cy="372681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59172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1381759"/>
            <a:ext cx="4347849" cy="4841241"/>
          </a:xfrm>
        </p:spPr>
        <p:txBody>
          <a:bodyPr>
            <a:normAutofit/>
          </a:bodyPr>
          <a:lstStyle>
            <a:lvl1pPr>
              <a:defRPr sz="6000" cap="all" baseline="0"/>
            </a:lvl1pPr>
          </a:lstStyle>
          <a:p>
            <a:r>
              <a:rPr lang="en-US" dirty="0"/>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482B860-5E2A-1340-A6D3-E276E55F2222}" type="datetime1">
              <a:rPr lang="en-US" smtClean="0"/>
              <a:t>4/23/2025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348911" y="1381759"/>
            <a:ext cx="6209054" cy="484124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112883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1001715"/>
            <a:ext cx="4347850" cy="4855526"/>
          </a:xfrm>
        </p:spPr>
        <p:txBody>
          <a:bodyPr>
            <a:normAutofit/>
          </a:bodyPr>
          <a:lstStyle>
            <a:lvl1pPr>
              <a:defRPr sz="6000" cap="all" baseline="0"/>
            </a:lvl1pPr>
          </a:lstStyle>
          <a:p>
            <a:r>
              <a:rPr lang="en-US" dirty="0"/>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8676C7A-4B29-7743-AB3A-5EEF28262A7C}" type="datetime1">
              <a:rPr lang="en-US" smtClean="0"/>
              <a:t>4/23/2025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348911" y="1001715"/>
            <a:ext cx="6209053" cy="485552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15749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2" y="1001715"/>
            <a:ext cx="3385529" cy="5221285"/>
          </a:xfrm>
        </p:spPr>
        <p:txBody>
          <a:bodyPr>
            <a:normAutofit/>
          </a:bodyPr>
          <a:lstStyle>
            <a:lvl1pPr>
              <a:defRPr sz="6000" cap="all" baseline="0"/>
            </a:lvl1pPr>
          </a:lstStyle>
          <a:p>
            <a:r>
              <a:rPr lang="en-US" dirty="0"/>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7826AE1-158D-A74A-A5C8-25E57C484C69}" type="datetime1">
              <a:rPr lang="en-US" smtClean="0"/>
              <a:t>4/23/2025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405935" y="1001715"/>
            <a:ext cx="7152029" cy="522128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661736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Content 7">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9" y="1001714"/>
            <a:ext cx="10923935" cy="1127760"/>
          </a:xfrm>
        </p:spPr>
        <p:txBody>
          <a:bodyPr>
            <a:noAutofit/>
          </a:bodyPr>
          <a:lstStyle>
            <a:lvl1pPr>
              <a:defRPr sz="6000" u="sng" cap="all" baseline="0">
                <a:solidFill>
                  <a:schemeClr val="tx1"/>
                </a:solidFill>
              </a:defRPr>
            </a:lvl1pPr>
          </a:lstStyle>
          <a:p>
            <a:r>
              <a:rPr lang="en-US" dirty="0"/>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634029" y="0"/>
            <a:ext cx="4328498" cy="630936"/>
          </a:xfrm>
        </p:spPr>
        <p:txBody>
          <a:bodyPr/>
          <a:lstStyle>
            <a:lvl1pPr>
              <a:defRPr>
                <a:solidFill>
                  <a:schemeClr val="tx1"/>
                </a:solidFill>
              </a:defRPr>
            </a:lvl1pPr>
          </a:lstStyle>
          <a:p>
            <a:r>
              <a:rPr lang="en-US" dirty="0"/>
              <a:t>SHAPING THE FUTURE OF OUR INDUSTRY</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9672014" y="0"/>
            <a:ext cx="942975" cy="630936"/>
          </a:xfrm>
        </p:spPr>
        <p:txBody>
          <a:bodyPr/>
          <a:lstStyle>
            <a:lvl1pPr>
              <a:defRPr>
                <a:solidFill>
                  <a:schemeClr val="tx1"/>
                </a:solidFill>
              </a:defRPr>
            </a:lvl1pPr>
          </a:lstStyle>
          <a:p>
            <a:fld id="{FA1EC562-4E50-D34B-8F39-5DD0D018EB66}" type="datetime1">
              <a:rPr lang="en-US" smtClean="0"/>
              <a:pPr/>
              <a:t>4/23/2025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001373" y="0"/>
            <a:ext cx="556592" cy="630936"/>
          </a:xfrm>
        </p:spPr>
        <p:txBody>
          <a:bodyPr/>
          <a:lstStyle>
            <a:lvl1pPr>
              <a:defRPr>
                <a:solidFill>
                  <a:schemeClr val="tx1"/>
                </a:solidFill>
              </a:defRPr>
            </a:lvl1pPr>
          </a:lstStyle>
          <a:p>
            <a:fld id="{CC057153-B650-4DEB-B370-79DDCFDCE934}" type="slidenum">
              <a:rPr lang="en-US" smtClean="0"/>
              <a:pPr/>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634029" y="2495234"/>
            <a:ext cx="10923935" cy="372776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83785884"/>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noAutofit/>
          </a:bodyPr>
          <a:lstStyle>
            <a:lvl1pPr>
              <a:defRPr sz="6000" u="sng" cap="all" baseline="0"/>
            </a:lvl1pPr>
          </a:lstStyle>
          <a:p>
            <a:r>
              <a:rPr lang="en-US" dirty="0"/>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634029" y="0"/>
            <a:ext cx="4328498" cy="630936"/>
          </a:xfrm>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a:xfrm>
            <a:off x="9672014" y="0"/>
            <a:ext cx="942975" cy="630936"/>
          </a:xfrm>
        </p:spPr>
        <p:txBody>
          <a:bodyPr/>
          <a:lstStyle/>
          <a:p>
            <a:fld id="{7E574385-C0BA-734A-92FC-17834D8EB701}" type="datetime1">
              <a:rPr lang="en-US" smtClean="0"/>
              <a:t>4/23/2025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a:xfrm>
            <a:off x="11001373" y="0"/>
            <a:ext cx="556592" cy="630936"/>
          </a:xfrm>
        </p:spPr>
        <p:txBody>
          <a:bodyPr/>
          <a:lstStyle/>
          <a:p>
            <a:fld id="{CC057153-B650-4DEB-B370-79DDCFDCE934}" type="slidenum">
              <a:rPr lang="en-US" smtClean="0"/>
              <a:t>‹#›</a:t>
            </a:fld>
            <a:endParaRPr lang="en-US" dirty="0"/>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878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34029" y="1011936"/>
            <a:ext cx="8481400" cy="1484254"/>
          </a:xfrm>
        </p:spPr>
        <p:txBody>
          <a:bodyPr anchor="t">
            <a:noAutofit/>
          </a:bodyPr>
          <a:lstStyle>
            <a:lvl1pPr>
              <a:defRPr sz="6000" cap="all" baseline="0"/>
            </a:lvl1pPr>
          </a:lstStyle>
          <a:p>
            <a:r>
              <a:rPr lang="en-US" dirty="0"/>
              <a:t>Click to edit Master title style</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SHAPING THE FUTURE OF OUR INDUSTRY</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3EDD5DD5-92AA-6440-87DE-277C532BE8AC}" type="datetime1">
              <a:rPr lang="en-US" smtClean="0"/>
              <a:t>4/23/2025</a:t>
            </a:fld>
            <a:endParaRPr lang="en-US" dirty="0"/>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34029" y="2877190"/>
            <a:ext cx="8481400" cy="3345810"/>
          </a:xfrm>
        </p:spPr>
        <p:txBody>
          <a:bodyPr>
            <a:normAutofit/>
          </a:bodyPr>
          <a:lstStyle>
            <a:lvl1pPr marL="457200" indent="-457200">
              <a:buFont typeface="+mj-lt"/>
              <a:buAutoNum type="arabicPeriod"/>
              <a:defRPr sz="2400">
                <a:solidFill>
                  <a:schemeClr val="bg1"/>
                </a:solidFill>
              </a:defRPr>
            </a:lvl1pPr>
            <a:lvl2pPr marL="685800" indent="-457200">
              <a:buFont typeface="+mj-lt"/>
              <a:buAutoNum type="arabicPeriod"/>
              <a:defRPr sz="2000">
                <a:solidFill>
                  <a:schemeClr val="bg1"/>
                </a:solidFill>
              </a:defRPr>
            </a:lvl2pPr>
            <a:lvl3pPr marL="800100" indent="-342900">
              <a:buFont typeface="+mj-lt"/>
              <a:buAutoNum type="arabicPeriod"/>
              <a:defRPr sz="1800">
                <a:solidFill>
                  <a:schemeClr val="bg1"/>
                </a:solidFill>
              </a:defRPr>
            </a:lvl3pPr>
            <a:lvl4pPr marL="1028700" indent="-342900">
              <a:buFont typeface="+mj-lt"/>
              <a:buAutoNum type="arabicPeriod"/>
              <a:defRPr sz="1600">
                <a:solidFill>
                  <a:schemeClr val="bg1"/>
                </a:solidFill>
              </a:defRPr>
            </a:lvl4pPr>
            <a:lvl5pPr marL="1257300" indent="-342900">
              <a:buFont typeface="+mj-lt"/>
              <a:buAutoNum type="arabicPeriod"/>
              <a:defRPr sz="14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908270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348911" y="1001714"/>
            <a:ext cx="6209053" cy="1122374"/>
          </a:xfrm>
        </p:spPr>
        <p:txBody>
          <a:bodyPr anchor="t"/>
          <a:lstStyle>
            <a:lvl1pPr>
              <a:defRPr cap="all" baseline="0"/>
            </a:lvl1pPr>
          </a:lstStyle>
          <a:p>
            <a:r>
              <a:rPr lang="en-US" dirty="0"/>
              <a:t>Click to edit Master title style</a:t>
            </a:r>
          </a:p>
        </p:txBody>
      </p: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a:xfrm>
            <a:off x="6843096" y="0"/>
            <a:ext cx="2828918" cy="630936"/>
          </a:xfrm>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1E742B5C-5438-96A4-4A2A-AE939906F8A4}"/>
              </a:ext>
            </a:extLst>
          </p:cNvPr>
          <p:cNvSpPr>
            <a:spLocks noGrp="1"/>
          </p:cNvSpPr>
          <p:nvPr>
            <p:ph type="dt" sz="half" idx="15"/>
          </p:nvPr>
        </p:nvSpPr>
        <p:spPr>
          <a:xfrm>
            <a:off x="9700589" y="0"/>
            <a:ext cx="914400" cy="630936"/>
          </a:xfrm>
        </p:spPr>
        <p:txBody>
          <a:bodyPr/>
          <a:lstStyle/>
          <a:p>
            <a:fld id="{33C78A78-9BD4-2540-9BAB-27AD9352B454}" type="datetime1">
              <a:rPr lang="en-US" smtClean="0"/>
              <a:t>4/23/2025</a:t>
            </a:fld>
            <a:endParaRPr lang="en-US" dirty="0"/>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a:xfrm>
            <a:off x="11009324" y="0"/>
            <a:ext cx="548640" cy="630936"/>
          </a:xfrm>
        </p:spPr>
        <p:txBody>
          <a:bodyPr/>
          <a:lstStyle/>
          <a:p>
            <a:fld id="{CC057153-B650-4DEB-B370-79DDCFDCE934}" type="slidenum">
              <a:rPr lang="en-US" smtClean="0"/>
              <a:t>‹#›</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904907" cy="6858000"/>
          </a:xfrm>
          <a:blipFill dpi="0" rotWithShape="1">
            <a:blip r:embed="rId2">
              <a:alphaModFix amt="60000"/>
            </a:blip>
            <a:srcRect/>
            <a:stretch>
              <a:fillRect/>
            </a:stretch>
          </a:blipFill>
        </p:spPr>
        <p:txBody>
          <a:bodyPr/>
          <a:lstStyle/>
          <a:p>
            <a:r>
              <a:rPr lang="en-US" dirty="0"/>
              <a:t>Click icon to add picture</a:t>
            </a:r>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348911" y="2496189"/>
            <a:ext cx="6209053" cy="3726811"/>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53857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with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8" y="1001714"/>
            <a:ext cx="6209066" cy="1121419"/>
          </a:xfrm>
        </p:spPr>
        <p:txBody>
          <a:bodyPr anchor="t"/>
          <a:lstStyle>
            <a:lvl1pPr>
              <a:defRPr cap="all" baseline="0"/>
            </a:lvl1pPr>
          </a:lstStyle>
          <a:p>
            <a:r>
              <a:rPr lang="en-US" dirty="0"/>
              <a:t>Click to edit Master title style</a:t>
            </a:r>
          </a:p>
        </p:txBody>
      </p:sp>
      <p:sp>
        <p:nvSpPr>
          <p:cNvPr id="10" name="Footer Placeholder 9">
            <a:extLst>
              <a:ext uri="{FF2B5EF4-FFF2-40B4-BE49-F238E27FC236}">
                <a16:creationId xmlns:a16="http://schemas.microsoft.com/office/drawing/2014/main" id="{4515DEC4-C967-ABFB-73CF-0A90335332A4}"/>
              </a:ext>
            </a:extLst>
          </p:cNvPr>
          <p:cNvSpPr>
            <a:spLocks noGrp="1"/>
          </p:cNvSpPr>
          <p:nvPr>
            <p:ph type="ftr" sz="quarter" idx="16"/>
          </p:nvPr>
        </p:nvSpPr>
        <p:spPr>
          <a:xfrm>
            <a:off x="634028" y="0"/>
            <a:ext cx="3181348" cy="630936"/>
          </a:xfrm>
        </p:spPr>
        <p:txBody>
          <a:bodyPr/>
          <a:lstStyle/>
          <a:p>
            <a:r>
              <a:rPr lang="en-US" dirty="0"/>
              <a:t>SHAPING THE FUTURE OF OUR INDUSTRY</a:t>
            </a:r>
          </a:p>
        </p:txBody>
      </p:sp>
      <p:sp>
        <p:nvSpPr>
          <p:cNvPr id="9" name="Date Placeholder 8">
            <a:extLst>
              <a:ext uri="{FF2B5EF4-FFF2-40B4-BE49-F238E27FC236}">
                <a16:creationId xmlns:a16="http://schemas.microsoft.com/office/drawing/2014/main" id="{81177663-FC76-DF36-EEB7-5BE4C6C82F3A}"/>
              </a:ext>
            </a:extLst>
          </p:cNvPr>
          <p:cNvSpPr>
            <a:spLocks noGrp="1"/>
          </p:cNvSpPr>
          <p:nvPr>
            <p:ph type="dt" sz="half" idx="15"/>
          </p:nvPr>
        </p:nvSpPr>
        <p:spPr>
          <a:xfrm>
            <a:off x="3859766" y="0"/>
            <a:ext cx="896113" cy="630936"/>
          </a:xfrm>
        </p:spPr>
        <p:txBody>
          <a:bodyPr/>
          <a:lstStyle/>
          <a:p>
            <a:fld id="{6B5BCBD1-B884-5B4C-ACE8-81AA2A39E888}" type="datetime1">
              <a:rPr lang="en-US" smtClean="0"/>
              <a:t>4/23/2025</a:t>
            </a:fld>
            <a:endParaRPr lang="en-US" dirty="0"/>
          </a:p>
        </p:txBody>
      </p:sp>
      <p:sp>
        <p:nvSpPr>
          <p:cNvPr id="12" name="Slide Number Placeholder 11">
            <a:extLst>
              <a:ext uri="{FF2B5EF4-FFF2-40B4-BE49-F238E27FC236}">
                <a16:creationId xmlns:a16="http://schemas.microsoft.com/office/drawing/2014/main" id="{A5A5085F-BE80-B110-AA1F-9DD0919E27D7}"/>
              </a:ext>
            </a:extLst>
          </p:cNvPr>
          <p:cNvSpPr>
            <a:spLocks noGrp="1"/>
          </p:cNvSpPr>
          <p:nvPr>
            <p:ph type="sldNum" sz="quarter" idx="17"/>
          </p:nvPr>
        </p:nvSpPr>
        <p:spPr>
          <a:xfrm>
            <a:off x="4800270" y="0"/>
            <a:ext cx="548640" cy="630936"/>
          </a:xfrm>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34028" y="2495234"/>
            <a:ext cx="6209066" cy="372776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262823" y="0"/>
            <a:ext cx="4929177" cy="6858000"/>
          </a:xfrm>
          <a:blipFill dpi="0" rotWithShape="1">
            <a:blip r:embed="rId2">
              <a:alphaModFix amt="60000"/>
            </a:blip>
            <a:srcRect/>
            <a:stretch>
              <a:fillRect/>
            </a:stretch>
          </a:blipFill>
        </p:spPr>
        <p:txBody>
          <a:bodyPr/>
          <a:lstStyle/>
          <a:p>
            <a:r>
              <a:rPr lang="en-US" dirty="0"/>
              <a:t>Click icon to add picture</a:t>
            </a:r>
          </a:p>
        </p:txBody>
      </p:sp>
    </p:spTree>
    <p:extLst>
      <p:ext uri="{BB962C8B-B14F-4D97-AF65-F5344CB8AC3E}">
        <p14:creationId xmlns:p14="http://schemas.microsoft.com/office/powerpoint/2010/main" val="24877176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t with Pictur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405936" y="1001714"/>
            <a:ext cx="7152028" cy="1122374"/>
          </a:xfrm>
        </p:spPr>
        <p:txBody>
          <a:bodyPr anchor="t"/>
          <a:lstStyle>
            <a:lvl1pPr>
              <a:defRPr cap="all" baseline="0"/>
            </a:lvl1pPr>
          </a:lstStyle>
          <a:p>
            <a:r>
              <a:rPr lang="en-US" dirty="0"/>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019547" cy="6858000"/>
          </a:xfrm>
          <a:blipFill dpi="0" rotWithShape="1">
            <a:blip r:embed="rId2">
              <a:alphaModFix amt="60000"/>
            </a:blip>
            <a:srcRect/>
            <a:stretch>
              <a:fillRect/>
            </a:stretch>
          </a:blipFill>
        </p:spPr>
        <p:txBody>
          <a:bodyPr/>
          <a:lstStyle/>
          <a:p>
            <a:r>
              <a:rPr lang="en-US" dirty="0"/>
              <a:t>Click icon to add picture</a:t>
            </a:r>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a:xfrm>
            <a:off x="6871664" y="0"/>
            <a:ext cx="2800349" cy="630936"/>
          </a:xfrm>
        </p:spPr>
        <p:txBody>
          <a:bodyPr/>
          <a:lstStyle/>
          <a:p>
            <a:r>
              <a:rPr lang="en-US" dirty="0"/>
              <a:t>SHAPING THE FUTURE OF OUR INDUSTRY</a:t>
            </a:r>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a:off x="9700589" y="0"/>
            <a:ext cx="914400" cy="630936"/>
          </a:xfrm>
        </p:spPr>
        <p:txBody>
          <a:bodyPr/>
          <a:lstStyle/>
          <a:p>
            <a:fld id="{B561CBF7-6530-194B-9FC2-12E7E7738880}" type="datetime1">
              <a:rPr lang="en-US" smtClean="0"/>
              <a:t>4/23/2025</a:t>
            </a:fld>
            <a:endParaRPr lang="en-US" dirty="0"/>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a:xfrm>
            <a:off x="11009324" y="0"/>
            <a:ext cx="548640" cy="630936"/>
          </a:xfrm>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405936" y="2496189"/>
            <a:ext cx="7152028" cy="3726811"/>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992636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with Picture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8" y="1001714"/>
            <a:ext cx="6587506" cy="1112519"/>
          </a:xfrm>
        </p:spPr>
        <p:txBody>
          <a:bodyPr anchor="t"/>
          <a:lstStyle>
            <a:lvl1pPr>
              <a:defRPr cap="all" baseline="0"/>
            </a:lvl1pPr>
          </a:lstStyle>
          <a:p>
            <a:r>
              <a:rPr lang="en-US" dirty="0"/>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34028" y="2495234"/>
            <a:ext cx="6595451" cy="372776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a:off x="634028" y="0"/>
            <a:ext cx="3177059" cy="630936"/>
          </a:xfrm>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a:xfrm>
            <a:off x="3848478" y="0"/>
            <a:ext cx="914400" cy="630936"/>
          </a:xfrm>
        </p:spPr>
        <p:txBody>
          <a:bodyPr/>
          <a:lstStyle/>
          <a:p>
            <a:fld id="{3FA5E271-D672-F147-B371-ABF5E56F00EC}" type="datetime1">
              <a:rPr lang="en-US" smtClean="0"/>
              <a:t>4/23/2025</a:t>
            </a:fld>
            <a:endParaRPr lang="en-US" dirty="0"/>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4800269" y="0"/>
            <a:ext cx="548641" cy="630936"/>
          </a:xfrm>
        </p:spPr>
        <p:txBody>
          <a:bodyPr/>
          <a:lstStyle/>
          <a:p>
            <a:fld id="{CC057153-B650-4DEB-B370-79DDCFDCE934}" type="slidenum">
              <a:rPr lang="en-US" smtClean="0"/>
              <a:t>‹#›</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172454" y="0"/>
            <a:ext cx="4019545" cy="6858000"/>
          </a:xfrm>
          <a:blipFill dpi="0" rotWithShape="1">
            <a:blip r:embed="rId2">
              <a:alphaModFix amt="60000"/>
            </a:blip>
            <a:srcRect/>
            <a:stretch>
              <a:fillRect/>
            </a:stretch>
          </a:blipFill>
        </p:spPr>
        <p:txBody>
          <a:bodyPr/>
          <a:lstStyle/>
          <a:p>
            <a:r>
              <a:rPr lang="en-US" dirty="0"/>
              <a:t>Click icon to add picture</a:t>
            </a:r>
          </a:p>
        </p:txBody>
      </p:sp>
    </p:spTree>
    <p:extLst>
      <p:ext uri="{BB962C8B-B14F-4D97-AF65-F5344CB8AC3E}">
        <p14:creationId xmlns:p14="http://schemas.microsoft.com/office/powerpoint/2010/main" val="11384573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with Picture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843095" y="1019803"/>
            <a:ext cx="4714869" cy="1109672"/>
          </a:xfrm>
        </p:spPr>
        <p:txBody>
          <a:bodyPr anchor="t"/>
          <a:lstStyle>
            <a:lvl1pPr>
              <a:defRPr sz="3200" cap="all" baseline="0"/>
            </a:lvl1pPr>
          </a:lstStyle>
          <a:p>
            <a:r>
              <a:rPr lang="en-US" dirty="0"/>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286498" cy="6858000"/>
          </a:xfrm>
          <a:blipFill dpi="0" rotWithShape="1">
            <a:blip r:embed="rId2">
              <a:alphaModFix amt="60000"/>
            </a:blip>
            <a:srcRect/>
            <a:stretch>
              <a:fillRect/>
            </a:stretch>
          </a:blipFill>
        </p:spPr>
        <p:txBody>
          <a:bodyPr/>
          <a:lstStyle/>
          <a:p>
            <a:r>
              <a:rPr lang="en-US" dirty="0"/>
              <a:t>Click icon to add picture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6843095" y="0"/>
            <a:ext cx="2828918" cy="630936"/>
          </a:xfrm>
        </p:spPr>
        <p:txBody>
          <a:body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9700581" y="0"/>
            <a:ext cx="914407" cy="630936"/>
          </a:xfrm>
        </p:spPr>
        <p:txBody>
          <a:bodyPr/>
          <a:lstStyle>
            <a:lvl1pPr>
              <a:defRPr>
                <a:solidFill>
                  <a:schemeClr val="bg1"/>
                </a:solidFill>
                <a:effectLst/>
              </a:defRPr>
            </a:lvl1pPr>
          </a:lstStyle>
          <a:p>
            <a:fld id="{CC79DE5A-E0D1-2647-9D82-FBDAE5DFB807}"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6843095" y="2514279"/>
            <a:ext cx="4714869" cy="370872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300439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with Picture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8" y="1001715"/>
            <a:ext cx="4714881" cy="1108746"/>
          </a:xfrm>
        </p:spPr>
        <p:txBody>
          <a:bodyPr anchor="t"/>
          <a:lstStyle>
            <a:lvl1pPr>
              <a:defRPr sz="3200" cap="all" baseline="0">
                <a:solidFill>
                  <a:schemeClr val="bg1"/>
                </a:solidFill>
              </a:defRPr>
            </a:lvl1pPr>
          </a:lstStyle>
          <a:p>
            <a:r>
              <a:rPr lang="en-US" dirty="0"/>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34029" y="2515204"/>
            <a:ext cx="4714881" cy="370779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634028" y="0"/>
            <a:ext cx="2805405" cy="630936"/>
          </a:xfrm>
        </p:spPr>
        <p:txBody>
          <a:bodyPr/>
          <a:lstStyle>
            <a:lvl1pPr>
              <a:defRPr>
                <a:solidFill>
                  <a:schemeClr val="bg1"/>
                </a:solidFill>
                <a:effectLst/>
              </a:defRPr>
            </a:lvl1p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3830190" y="0"/>
            <a:ext cx="914400" cy="630936"/>
          </a:xfrm>
        </p:spPr>
        <p:txBody>
          <a:bodyPr/>
          <a:lstStyle>
            <a:lvl1pPr>
              <a:defRPr>
                <a:solidFill>
                  <a:schemeClr val="bg1"/>
                </a:solidFill>
              </a:defRPr>
            </a:lvl1pPr>
          </a:lstStyle>
          <a:p>
            <a:fld id="{7E69D102-A2FD-8743-85DB-14F8D0C32AC3}"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800270" y="0"/>
            <a:ext cx="548640" cy="630936"/>
          </a:xfrm>
        </p:spPr>
        <p:txBody>
          <a:bodyPr/>
          <a:lstStyle>
            <a:lvl1pPr>
              <a:defRPr>
                <a:solidFill>
                  <a:schemeClr val="bg1"/>
                </a:solidFill>
                <a:effectLst/>
              </a:defRPr>
            </a:lvl1pPr>
          </a:lstStyle>
          <a:p>
            <a:fld id="{CC057153-B650-4DEB-B370-79DDCFDCE934}" type="slidenum">
              <a:rPr lang="en-US" smtClean="0"/>
              <a:pPr/>
              <a:t>‹#›</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05502" y="0"/>
            <a:ext cx="6286498" cy="6858000"/>
          </a:xfrm>
          <a:blipFill dpi="0" rotWithShape="1">
            <a:blip r:embed="rId2">
              <a:alphaModFix amt="60000"/>
            </a:blip>
            <a:srcRect/>
            <a:stretch>
              <a:fillRect/>
            </a:stretch>
          </a:blipFill>
        </p:spPr>
        <p:txBody>
          <a:bodyPr/>
          <a:lstStyle/>
          <a:p>
            <a:r>
              <a:rPr lang="en-US" dirty="0"/>
              <a:t>Click icon to add picture</a:t>
            </a:r>
          </a:p>
        </p:txBody>
      </p:sp>
    </p:spTree>
    <p:extLst>
      <p:ext uri="{BB962C8B-B14F-4D97-AF65-F5344CB8AC3E}">
        <p14:creationId xmlns:p14="http://schemas.microsoft.com/office/powerpoint/2010/main" val="343333337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with Picture 7">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843095" y="1011935"/>
            <a:ext cx="4714869" cy="1112153"/>
          </a:xfrm>
        </p:spPr>
        <p:txBody>
          <a:bodyPr anchor="b"/>
          <a:lstStyle>
            <a:lvl1pPr>
              <a:defRPr sz="6000" cap="all" baseline="0">
                <a:solidFill>
                  <a:schemeClr val="bg1"/>
                </a:solidFill>
              </a:defRPr>
            </a:lvl1pPr>
          </a:lstStyle>
          <a:p>
            <a:r>
              <a:rPr lang="en-US" dirty="0"/>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653237" y="0"/>
            <a:ext cx="2836870" cy="630936"/>
          </a:xfrm>
        </p:spPr>
        <p:txBody>
          <a:bodyPr/>
          <a:lstStyle>
            <a:lvl1pPr>
              <a:defRPr>
                <a:solidFill>
                  <a:schemeClr val="bg1"/>
                </a:solidFill>
              </a:defRPr>
            </a:lvl1p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9687910" y="0"/>
            <a:ext cx="927080" cy="630936"/>
          </a:xfrm>
        </p:spPr>
        <p:txBody>
          <a:bodyPr/>
          <a:lstStyle>
            <a:lvl1pPr>
              <a:defRPr>
                <a:solidFill>
                  <a:schemeClr val="bg1"/>
                </a:solidFill>
                <a:effectLst/>
              </a:defRPr>
            </a:lvl1pPr>
          </a:lstStyle>
          <a:p>
            <a:fld id="{FA9F1854-4AF0-ED49-AE83-182A816927B5}"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34029" y="630936"/>
            <a:ext cx="5652469" cy="5592063"/>
          </a:xfrm>
          <a:blipFill dpi="0" rotWithShape="1">
            <a:blip r:embed="rId2">
              <a:alphaModFix amt="60000"/>
            </a:blip>
            <a:srcRect/>
            <a:stretch>
              <a:fillRect/>
            </a:stretch>
          </a:blipFill>
        </p:spPr>
        <p:txBody>
          <a:bodyPr/>
          <a:lstStyle/>
          <a:p>
            <a:r>
              <a:rPr lang="en-US" dirty="0"/>
              <a:t>Click icon to add picture</a:t>
            </a:r>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6861021" y="2496190"/>
            <a:ext cx="4696943" cy="372680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76390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with Picture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30" y="1001714"/>
            <a:ext cx="4714880" cy="1121417"/>
          </a:xfrm>
        </p:spPr>
        <p:txBody>
          <a:bodyPr anchor="t"/>
          <a:lstStyle>
            <a:lvl1pPr>
              <a:defRPr sz="3200" cap="all" baseline="0">
                <a:solidFill>
                  <a:schemeClr val="bg1"/>
                </a:solidFill>
              </a:defRPr>
            </a:lvl1pPr>
          </a:lstStyle>
          <a:p>
            <a:r>
              <a:rPr lang="en-US" dirty="0"/>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634028" y="0"/>
            <a:ext cx="2805405" cy="630936"/>
          </a:xfrm>
        </p:spPr>
        <p:txBody>
          <a:bodyPr/>
          <a:lstStyle>
            <a:lvl1pPr>
              <a:defRPr>
                <a:solidFill>
                  <a:schemeClr val="bg1"/>
                </a:solidFill>
                <a:effectLst/>
              </a:defRPr>
            </a:lvl1p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3848478" y="0"/>
            <a:ext cx="914400" cy="630936"/>
          </a:xfrm>
        </p:spPr>
        <p:txBody>
          <a:bodyPr/>
          <a:lstStyle>
            <a:lvl1pPr>
              <a:defRPr>
                <a:solidFill>
                  <a:schemeClr val="bg1"/>
                </a:solidFill>
              </a:defRPr>
            </a:lvl1pPr>
          </a:lstStyle>
          <a:p>
            <a:fld id="{6E8F57D1-DD5E-4E44-98C5-7D5639D55A57}"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800269" y="0"/>
            <a:ext cx="548640" cy="630936"/>
          </a:xfrm>
        </p:spPr>
        <p:txBody>
          <a:bodyPr/>
          <a:lstStyle>
            <a:lvl1pPr>
              <a:defRPr>
                <a:solidFill>
                  <a:schemeClr val="bg1"/>
                </a:solidFill>
                <a:effectLst/>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4" y="2495233"/>
            <a:ext cx="4736136" cy="372776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05502" y="0"/>
            <a:ext cx="6286497" cy="6858000"/>
          </a:xfrm>
          <a:blipFill dpi="0" rotWithShape="1">
            <a:blip r:embed="rId2">
              <a:alphaModFix amt="60000"/>
            </a:blip>
            <a:srcRect/>
            <a:stretch>
              <a:fillRect/>
            </a:stretch>
          </a:blipFill>
        </p:spPr>
        <p:txBody>
          <a:bodyPr/>
          <a:lstStyle/>
          <a:p>
            <a:r>
              <a:rPr lang="en-US" dirty="0"/>
              <a:t>Click icon to add picture</a:t>
            </a:r>
          </a:p>
        </p:txBody>
      </p:sp>
    </p:spTree>
    <p:extLst>
      <p:ext uri="{BB962C8B-B14F-4D97-AF65-F5344CB8AC3E}">
        <p14:creationId xmlns:p14="http://schemas.microsoft.com/office/powerpoint/2010/main" val="23385649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with Picture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172455" y="992921"/>
            <a:ext cx="3385510" cy="1117539"/>
          </a:xfrm>
        </p:spPr>
        <p:txBody>
          <a:bodyPr anchor="t">
            <a:noAutofit/>
          </a:bodyPr>
          <a:lstStyle>
            <a:lvl1pPr>
              <a:defRPr sz="3200" cap="all" baseline="0"/>
            </a:lvl1pPr>
          </a:lstStyle>
          <a:p>
            <a:r>
              <a:rPr lang="en-US" dirty="0"/>
              <a:t>Click to edit Master title style</a:t>
            </a:r>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a:off x="8172455" y="0"/>
            <a:ext cx="1735843" cy="630936"/>
          </a:xfrm>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a:off x="9911643" y="0"/>
            <a:ext cx="700007" cy="630936"/>
          </a:xfrm>
        </p:spPr>
        <p:txBody>
          <a:bodyPr/>
          <a:lstStyle/>
          <a:p>
            <a:fld id="{BDB83C81-A524-F840-ABC9-B6BB50E4A13C}" type="datetime1">
              <a:rPr lang="en-US" smtClean="0"/>
              <a:t>4/23/2025</a:t>
            </a:fld>
            <a:endParaRPr lang="en-US" dirty="0"/>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a:xfrm>
            <a:off x="11009324" y="0"/>
            <a:ext cx="548640" cy="630936"/>
          </a:xfrm>
        </p:spPr>
        <p:txBody>
          <a:bodyPr/>
          <a:lstStyle/>
          <a:p>
            <a:fld id="{CC057153-B650-4DEB-B370-79DDCFDCE934}" type="slidenum">
              <a:rPr lang="en-US" smtClean="0"/>
              <a:t>‹#›</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a:alphaModFix amt="60000"/>
            </a:blip>
            <a:srcRect/>
            <a:stretch>
              <a:fillRect/>
            </a:stretch>
          </a:blipFill>
        </p:spPr>
        <p:txBody>
          <a:bodyPr/>
          <a:lstStyle/>
          <a:p>
            <a:r>
              <a:rPr lang="en-US" dirty="0"/>
              <a:t>Click icon to add picture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172454" y="2515204"/>
            <a:ext cx="3385510" cy="370779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07650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with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224096" y="1016954"/>
            <a:ext cx="4306487" cy="3345811"/>
          </a:xfrm>
        </p:spPr>
        <p:txBody>
          <a:bodyPr anchor="b">
            <a:noAutofit/>
          </a:bodyPr>
          <a:lstStyle>
            <a:lvl1pPr algn="l">
              <a:defRPr sz="6000" u="sng" cap="all" baseline="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224095" y="4743765"/>
            <a:ext cx="4333869" cy="1479235"/>
          </a:xfrm>
        </p:spPr>
        <p:txBody>
          <a:bodyPr anchor="t">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a:alphaModFix amt="60000"/>
            </a:blip>
            <a:srcRect/>
            <a:stretch>
              <a:fillRect l="-32" r="-32"/>
            </a:stretch>
          </a:blipFill>
        </p:spPr>
        <p:txBody>
          <a:bodyPr/>
          <a:lstStyle/>
          <a:p>
            <a:r>
              <a:rPr lang="en-US" dirty="0"/>
              <a:t>Click icon to add picture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7224097" y="0"/>
            <a:ext cx="2447917" cy="630936"/>
          </a:xfrm>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9672014" y="0"/>
            <a:ext cx="958467" cy="630936"/>
          </a:xfrm>
        </p:spPr>
        <p:txBody>
          <a:bodyPr/>
          <a:lstStyle>
            <a:lvl1pPr>
              <a:defRPr>
                <a:solidFill>
                  <a:schemeClr val="bg1"/>
                </a:solidFill>
                <a:effectLst/>
              </a:defRPr>
            </a:lvl1pPr>
          </a:lstStyle>
          <a:p>
            <a:fld id="{6C3E8657-ED4F-2349-80D5-3F1287888601}" type="datetime1">
              <a:rPr lang="en-US" smtClean="0"/>
              <a:t>4/23/2025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001373" y="0"/>
            <a:ext cx="556592" cy="630936"/>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17825387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with Picture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8" y="1001715"/>
            <a:ext cx="3380187" cy="1108746"/>
          </a:xfrm>
        </p:spPr>
        <p:txBody>
          <a:bodyPr anchor="t">
            <a:noAutofit/>
          </a:bodyPr>
          <a:lstStyle>
            <a:lvl1pPr>
              <a:defRPr sz="3200" cap="all" baseline="0">
                <a:solidFill>
                  <a:schemeClr val="bg1"/>
                </a:solidFill>
              </a:defRPr>
            </a:lvl1pPr>
          </a:lstStyle>
          <a:p>
            <a:r>
              <a:rPr lang="en-US" dirty="0"/>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634028" y="0"/>
            <a:ext cx="2083775" cy="630936"/>
          </a:xfrm>
        </p:spPr>
        <p:txBody>
          <a:bodyPr/>
          <a:lstStyle>
            <a:lvl1pPr>
              <a:defRPr>
                <a:solidFill>
                  <a:schemeClr val="bg1"/>
                </a:solidFill>
                <a:effectLst/>
              </a:defRPr>
            </a:lvl1p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2723140" y="0"/>
            <a:ext cx="716293" cy="630936"/>
          </a:xfrm>
        </p:spPr>
        <p:txBody>
          <a:bodyPr/>
          <a:lstStyle>
            <a:lvl1pPr>
              <a:defRPr>
                <a:solidFill>
                  <a:schemeClr val="bg1"/>
                </a:solidFill>
              </a:defRPr>
            </a:lvl1pPr>
          </a:lstStyle>
          <a:p>
            <a:fld id="{1BA8DA53-5E6D-4942-B673-3E50E3C9DB93}"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3465575" y="0"/>
            <a:ext cx="548640" cy="630936"/>
          </a:xfrm>
        </p:spPr>
        <p:txBody>
          <a:bodyPr/>
          <a:lstStyle>
            <a:lvl1pPr>
              <a:defRPr>
                <a:solidFill>
                  <a:schemeClr val="bg1"/>
                </a:solidFill>
                <a:effectLst/>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34029" y="2491461"/>
            <a:ext cx="3380313" cy="373153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0" y="0"/>
            <a:ext cx="7430219" cy="6858000"/>
          </a:xfrm>
          <a:blipFill dpi="0" rotWithShape="1">
            <a:blip r:embed="rId2">
              <a:alphaModFix amt="60000"/>
            </a:blip>
            <a:srcRect/>
            <a:stretch>
              <a:fillRect/>
            </a:stretch>
          </a:blipFill>
        </p:spPr>
        <p:txBody>
          <a:bodyPr/>
          <a:lstStyle/>
          <a:p>
            <a:r>
              <a:rPr lang="en-US" dirty="0"/>
              <a:t>Click icon to add picture</a:t>
            </a:r>
          </a:p>
        </p:txBody>
      </p:sp>
    </p:spTree>
    <p:extLst>
      <p:ext uri="{BB962C8B-B14F-4D97-AF65-F5344CB8AC3E}">
        <p14:creationId xmlns:p14="http://schemas.microsoft.com/office/powerpoint/2010/main" val="210999036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with Picture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172454" y="994222"/>
            <a:ext cx="3385510" cy="1882967"/>
          </a:xfrm>
        </p:spPr>
        <p:txBody>
          <a:bodyPr anchor="b"/>
          <a:lstStyle>
            <a:lvl1pPr>
              <a:defRPr sz="3200" cap="all" baseline="0">
                <a:solidFill>
                  <a:schemeClr val="bg1"/>
                </a:solidFill>
              </a:defRPr>
            </a:lvl1pPr>
          </a:lstStyle>
          <a:p>
            <a:r>
              <a:rPr lang="en-US" dirty="0"/>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2">
              <a:alphaModFix amt="60000"/>
            </a:blip>
            <a:srcRect/>
            <a:stretch>
              <a:fillRect/>
            </a:stretch>
          </a:blipFill>
        </p:spPr>
        <p:txBody>
          <a:bodyPr/>
          <a:lstStyle/>
          <a:p>
            <a:r>
              <a:rPr lang="en-US" dirty="0"/>
              <a:t>Click icon to add picture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172455" y="0"/>
            <a:ext cx="1735844" cy="630936"/>
          </a:xfrm>
        </p:spPr>
        <p:txBody>
          <a:body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9916244" y="0"/>
            <a:ext cx="695406" cy="630936"/>
          </a:xfrm>
        </p:spPr>
        <p:txBody>
          <a:bodyPr/>
          <a:lstStyle>
            <a:lvl1pPr>
              <a:defRPr>
                <a:solidFill>
                  <a:schemeClr val="bg1"/>
                </a:solidFill>
                <a:effectLst/>
              </a:defRPr>
            </a:lvl1pPr>
          </a:lstStyle>
          <a:p>
            <a:fld id="{0BA35C60-A52E-0F44-95C1-79561B62B391}" type="datetime1">
              <a:rPr lang="en-US" smtClean="0"/>
              <a:t>4/23/2025</a:t>
            </a:fld>
            <a:endParaRPr lang="en-US" dirty="0"/>
          </a:p>
        </p:txBody>
      </p:sp>
      <p:sp>
        <p:nvSpPr>
          <p:cNvPr id="34" name="Slide Number Placeholder 9">
            <a:extLst>
              <a:ext uri="{FF2B5EF4-FFF2-40B4-BE49-F238E27FC236}">
                <a16:creationId xmlns:a16="http://schemas.microsoft.com/office/drawing/2014/main" id="{64F22B5B-7B07-4638-1ED2-E13EDE05C19E}"/>
              </a:ext>
            </a:extLst>
          </p:cNvPr>
          <p:cNvSpPr>
            <a:spLocks noGrp="1"/>
          </p:cNvSpPr>
          <p:nvPr>
            <p:ph type="sldNum" sz="quarter" idx="17"/>
          </p:nvPr>
        </p:nvSpPr>
        <p:spPr>
          <a:xfrm>
            <a:off x="11009324" y="0"/>
            <a:ext cx="548640" cy="630936"/>
          </a:xfrm>
        </p:spPr>
        <p:txBody>
          <a:bodyPr/>
          <a:lstStyle>
            <a:lvl1pPr>
              <a:defRPr>
                <a:solidFill>
                  <a:schemeClr val="bg1"/>
                </a:solidFil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172454" y="3251766"/>
            <a:ext cx="3385510" cy="2971234"/>
          </a:xfrm>
        </p:spPr>
        <p:txBody>
          <a:bodyPr>
            <a:normAutofit/>
          </a:bodyPr>
          <a:lstStyle>
            <a:lvl1pPr marL="0" indent="0">
              <a:buNone/>
              <a:defRPr sz="1600">
                <a:solidFill>
                  <a:schemeClr val="bg1"/>
                </a:solidFill>
              </a:defRPr>
            </a:lvl1pPr>
            <a:lvl2pPr marL="228600" indent="0">
              <a:buNone/>
              <a:defRPr sz="1400">
                <a:solidFill>
                  <a:schemeClr val="bg1"/>
                </a:solidFill>
              </a:defRPr>
            </a:lvl2pPr>
            <a:lvl3pPr marL="457200" indent="0">
              <a:buNone/>
              <a:defRPr sz="1200">
                <a:solidFill>
                  <a:schemeClr val="bg1"/>
                </a:solidFill>
              </a:defRPr>
            </a:lvl3pPr>
            <a:lvl4pPr marL="685800" indent="0">
              <a:buNone/>
              <a:defRPr sz="1100">
                <a:solidFill>
                  <a:schemeClr val="bg1"/>
                </a:solidFill>
              </a:defRPr>
            </a:lvl4pPr>
            <a:lvl5pPr marL="914400" indent="0">
              <a:buNone/>
              <a:defRPr sz="105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0067405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with Picture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9" y="5100628"/>
            <a:ext cx="4328498" cy="1122373"/>
          </a:xfrm>
        </p:spPr>
        <p:txBody>
          <a:bodyPr anchor="t">
            <a:noAutofit/>
          </a:bodyPr>
          <a:lstStyle>
            <a:lvl1pPr>
              <a:defRPr sz="3200" cap="all" baseline="0"/>
            </a:lvl1pPr>
          </a:lstStyle>
          <a:p>
            <a:r>
              <a:rPr lang="en-US" dirty="0"/>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4728526"/>
          </a:xfrm>
          <a:blipFill dpi="0" rotWithShape="1">
            <a:blip r:embed="rId2">
              <a:alphaModFix amt="60000"/>
            </a:blip>
            <a:srcRect/>
            <a:stretch>
              <a:fillRect/>
            </a:stretch>
          </a:blipFill>
        </p:spPr>
        <p:txBody>
          <a:bodyPr/>
          <a:lstStyle/>
          <a:p>
            <a:r>
              <a:rPr lang="en-US" dirty="0"/>
              <a:t>Click icon to add picture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100627"/>
            <a:ext cx="6208724" cy="1122373"/>
          </a:xfrm>
        </p:spPr>
        <p:txBody>
          <a:bodyPr>
            <a:noAutofit/>
          </a:bodyPr>
          <a:lstStyle>
            <a:lvl1pPr marL="0" indent="0">
              <a:buFont typeface="Arial" panose="020B0604020202020204" pitchFamily="34" charset="0"/>
              <a:buNone/>
              <a:defRPr sz="1600">
                <a:solidFill>
                  <a:schemeClr val="bg1"/>
                </a:solidFill>
              </a:defRPr>
            </a:lvl1pPr>
            <a:lvl2pPr marL="228600" indent="0">
              <a:buFont typeface="Arial" panose="020B0604020202020204" pitchFamily="34" charset="0"/>
              <a:buNone/>
              <a:defRPr sz="1400">
                <a:solidFill>
                  <a:schemeClr val="bg1"/>
                </a:solidFill>
              </a:defRPr>
            </a:lvl2pPr>
            <a:lvl3pPr marL="457200" indent="0">
              <a:buFont typeface="Arial" panose="020B0604020202020204" pitchFamily="34" charset="0"/>
              <a:buNone/>
              <a:defRPr sz="1200">
                <a:solidFill>
                  <a:schemeClr val="bg1"/>
                </a:solidFill>
              </a:defRPr>
            </a:lvl3pPr>
            <a:lvl4pPr marL="685800" indent="0">
              <a:buFont typeface="Arial" panose="020B0604020202020204" pitchFamily="34" charset="0"/>
              <a:buNone/>
              <a:defRPr sz="1100">
                <a:solidFill>
                  <a:schemeClr val="bg1"/>
                </a:solidFill>
              </a:defRPr>
            </a:lvl4pPr>
            <a:lvl5pPr marL="914400" indent="0">
              <a:buFont typeface="Arial" panose="020B0604020202020204" pitchFamily="34" charset="0"/>
              <a:buNone/>
              <a:defRPr sz="105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634029" y="6211605"/>
            <a:ext cx="3657600" cy="630936"/>
          </a:xfrm>
        </p:spPr>
        <p:txBody>
          <a:body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9708540" y="6211605"/>
            <a:ext cx="914400" cy="630936"/>
          </a:xfrm>
        </p:spPr>
        <p:txBody>
          <a:bodyPr/>
          <a:lstStyle/>
          <a:p>
            <a:fld id="{625E8027-836D-F64B-BBF7-A246E67FE0A3}"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009324" y="6211605"/>
            <a:ext cx="548640" cy="630936"/>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55549818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with Picture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9" y="4353866"/>
            <a:ext cx="2828932" cy="1869134"/>
          </a:xfrm>
        </p:spPr>
        <p:txBody>
          <a:bodyPr anchor="t">
            <a:normAutofit/>
          </a:bodyPr>
          <a:lstStyle>
            <a:lvl1pPr>
              <a:defRPr sz="3200" cap="all" baseline="0"/>
            </a:lvl1pPr>
          </a:lstStyle>
          <a:p>
            <a:r>
              <a:rPr lang="en-US" dirty="0"/>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3778270"/>
          </a:xfrm>
          <a:blipFill dpi="0" rotWithShape="1">
            <a:blip r:embed="rId2">
              <a:alphaModFix amt="60000"/>
            </a:blip>
            <a:srcRect/>
            <a:stretch>
              <a:fillRect/>
            </a:stretch>
          </a:blipFill>
        </p:spPr>
        <p:txBody>
          <a:bodyPr/>
          <a:lstStyle/>
          <a:p>
            <a:r>
              <a:rPr lang="en-US" dirty="0"/>
              <a:t>Click icon to add picture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019552" y="4353866"/>
            <a:ext cx="7538412" cy="1869134"/>
          </a:xfrm>
        </p:spPr>
        <p:txBody>
          <a:bodyPr>
            <a:noAutofit/>
          </a:bodyPr>
          <a:lstStyle>
            <a:lvl1pPr marL="285750" indent="-285750">
              <a:buFont typeface="Arial" panose="020B0604020202020204" pitchFamily="34" charset="0"/>
              <a:buChar char="•"/>
              <a:defRPr sz="1800">
                <a:solidFill>
                  <a:schemeClr val="bg1"/>
                </a:solidFill>
              </a:defRPr>
            </a:lvl1pPr>
            <a:lvl2pPr marL="514350" indent="-285750">
              <a:buFont typeface="Arial" panose="020B0604020202020204" pitchFamily="34" charset="0"/>
              <a:buChar char="•"/>
              <a:defRPr sz="1600">
                <a:solidFill>
                  <a:schemeClr val="bg1"/>
                </a:solidFill>
              </a:defRPr>
            </a:lvl2pPr>
            <a:lvl3pPr marL="742950" indent="-285750">
              <a:buFont typeface="Arial" panose="020B0604020202020204" pitchFamily="34" charset="0"/>
              <a:buChar char="•"/>
              <a:defRPr sz="1400">
                <a:solidFill>
                  <a:schemeClr val="bg1"/>
                </a:solidFill>
              </a:defRPr>
            </a:lvl3pPr>
            <a:lvl4pPr marL="857250" indent="-171450">
              <a:buFont typeface="Arial" panose="020B0604020202020204" pitchFamily="34" charset="0"/>
              <a:buChar char="•"/>
              <a:defRPr sz="1200">
                <a:solidFill>
                  <a:schemeClr val="bg1"/>
                </a:solidFill>
              </a:defRPr>
            </a:lvl4pPr>
            <a:lvl5pPr marL="1085850" indent="-171450">
              <a:buFont typeface="Arial" panose="020B0604020202020204" pitchFamily="34" charset="0"/>
              <a:buChar char="•"/>
              <a:defRPr sz="11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634029" y="6211605"/>
            <a:ext cx="3657600" cy="630936"/>
          </a:xfrm>
        </p:spPr>
        <p:txBody>
          <a:body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9708540" y="6211605"/>
            <a:ext cx="914400" cy="630936"/>
          </a:xfrm>
        </p:spPr>
        <p:txBody>
          <a:bodyPr/>
          <a:lstStyle/>
          <a:p>
            <a:fld id="{04D38C6B-BFF0-FA48-8F70-77BDD72A014D}"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009324" y="6211605"/>
            <a:ext cx="548640" cy="630936"/>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9072022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Content with Picture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9" y="627443"/>
            <a:ext cx="2828926" cy="1826790"/>
          </a:xfrm>
        </p:spPr>
        <p:txBody>
          <a:bodyPr anchor="t">
            <a:normAutofit/>
          </a:bodyPr>
          <a:lstStyle>
            <a:lvl1pPr>
              <a:defRPr sz="3200" cap="all" baseline="0"/>
            </a:lvl1pPr>
          </a:lstStyle>
          <a:p>
            <a:r>
              <a:rPr lang="en-US" dirty="0"/>
              <a:t>Click to edit Master title style</a:t>
            </a:r>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4019552" y="634999"/>
            <a:ext cx="7538412" cy="1861191"/>
          </a:xfrm>
        </p:spPr>
        <p:txBody>
          <a:bodyPr>
            <a:noAutofit/>
          </a:bodyPr>
          <a:lstStyle>
            <a:lvl1pPr marL="285750" indent="-285750">
              <a:buFont typeface="Arial" panose="020B0604020202020204" pitchFamily="34" charset="0"/>
              <a:buChar char="•"/>
              <a:defRPr sz="1800">
                <a:solidFill>
                  <a:schemeClr val="bg1"/>
                </a:solidFill>
              </a:defRPr>
            </a:lvl1pPr>
            <a:lvl2pPr marL="514350" indent="-285750">
              <a:buFont typeface="Arial" panose="020B0604020202020204" pitchFamily="34" charset="0"/>
              <a:buChar char="•"/>
              <a:defRPr sz="1600">
                <a:solidFill>
                  <a:schemeClr val="bg1"/>
                </a:solidFill>
              </a:defRPr>
            </a:lvl2pPr>
            <a:lvl3pPr marL="742950" indent="-285750">
              <a:buFont typeface="Arial" panose="020B0604020202020204" pitchFamily="34" charset="0"/>
              <a:buChar char="•"/>
              <a:defRPr sz="1400">
                <a:solidFill>
                  <a:schemeClr val="bg1"/>
                </a:solidFill>
              </a:defRPr>
            </a:lvl3pPr>
            <a:lvl4pPr marL="857250" indent="-171450">
              <a:buFont typeface="Arial" panose="020B0604020202020204" pitchFamily="34" charset="0"/>
              <a:buChar char="•"/>
              <a:defRPr sz="1200">
                <a:solidFill>
                  <a:schemeClr val="bg1"/>
                </a:solidFill>
              </a:defRPr>
            </a:lvl4pPr>
            <a:lvl5pPr marL="1085850" indent="-171450">
              <a:buFont typeface="Arial" panose="020B0604020202020204" pitchFamily="34" charset="0"/>
              <a:buChar char="•"/>
              <a:defRPr sz="11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3079730"/>
            <a:ext cx="12192000" cy="3778270"/>
          </a:xfrm>
          <a:blipFill dpi="0" rotWithShape="1">
            <a:blip r:embed="rId2">
              <a:alphaModFix amt="60000"/>
            </a:blip>
            <a:srcRect/>
            <a:stretch>
              <a:fillRect/>
            </a:stretch>
          </a:blipFill>
        </p:spPr>
        <p:txBody>
          <a:bodyPr/>
          <a:lstStyle/>
          <a:p>
            <a:r>
              <a:rPr lang="en-US" dirty="0"/>
              <a:t>Click icon to add picture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634029" y="0"/>
            <a:ext cx="2805405" cy="630936"/>
          </a:xfrm>
        </p:spPr>
        <p:txBody>
          <a:body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9708540" y="0"/>
            <a:ext cx="914400" cy="630936"/>
          </a:xfrm>
        </p:spPr>
        <p:txBody>
          <a:bodyPr/>
          <a:lstStyle/>
          <a:p>
            <a:fld id="{E40AF01B-D893-9C4D-8AB8-7E6079CED5E9}"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009324" y="0"/>
            <a:ext cx="548640" cy="630936"/>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668258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Content with Picture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1011936"/>
            <a:ext cx="10945318" cy="745437"/>
          </a:xfrm>
        </p:spPr>
        <p:txBody>
          <a:bodyPr anchor="t"/>
          <a:lstStyle>
            <a:lvl1pPr>
              <a:defRPr cap="all" baseline="0"/>
            </a:lvl1pPr>
          </a:lstStyle>
          <a:p>
            <a:r>
              <a:rPr lang="en-US" dirty="0"/>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574623E1-10D5-C048-8991-E2228A964ED1}"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5" y="2129474"/>
            <a:ext cx="6230450" cy="4093525"/>
          </a:xfrm>
          <a:blipFill dpi="0" rotWithShape="1">
            <a:blip r:embed="rId2">
              <a:alphaModFix amt="60000"/>
            </a:blip>
            <a:srcRect/>
            <a:stretch>
              <a:fillRect/>
            </a:stretch>
          </a:blipFill>
        </p:spPr>
        <p:txBody>
          <a:bodyPr/>
          <a:lstStyle/>
          <a:p>
            <a:r>
              <a:rPr lang="en-US" dirty="0"/>
              <a:t>Click icon to add picture</a:t>
            </a:r>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224097" y="2129474"/>
            <a:ext cx="4333867" cy="412819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9990392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ontent with Picture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9" y="1001715"/>
            <a:ext cx="4714881" cy="1121418"/>
          </a:xfrm>
        </p:spPr>
        <p:txBody>
          <a:bodyPr>
            <a:normAutofit/>
          </a:bodyPr>
          <a:lstStyle>
            <a:lvl1pPr>
              <a:defRPr sz="3600" cap="all" baseline="0"/>
            </a:lvl1pPr>
          </a:lstStyle>
          <a:p>
            <a:r>
              <a:rPr lang="en-US" dirty="0"/>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05DB6E09-373C-2841-960E-B24A18A7C55D}"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34028" y="2495234"/>
            <a:ext cx="4706938" cy="3727766"/>
          </a:xfrm>
          <a:blipFill dpi="0" rotWithShape="1">
            <a:blip r:embed="rId2">
              <a:alphaModFix amt="60000"/>
            </a:blip>
            <a:srcRect/>
            <a:stretch>
              <a:fillRect/>
            </a:stretch>
          </a:blipFill>
        </p:spPr>
        <p:txBody>
          <a:bodyPr/>
          <a:lstStyle/>
          <a:p>
            <a:r>
              <a:rPr lang="en-US" dirty="0"/>
              <a:t>Click icon to add picture</a:t>
            </a:r>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286499" y="1001715"/>
            <a:ext cx="5292853" cy="522128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91538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ontent with Picture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8" y="996695"/>
            <a:ext cx="3771907" cy="1126438"/>
          </a:xfrm>
        </p:spPr>
        <p:txBody>
          <a:bodyPr anchor="t">
            <a:normAutofit/>
          </a:bodyPr>
          <a:lstStyle>
            <a:lvl1pPr>
              <a:defRPr sz="3200" cap="all" baseline="0"/>
            </a:lvl1pPr>
          </a:lstStyle>
          <a:p>
            <a:r>
              <a:rPr lang="en-US" dirty="0"/>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FCB72DF-080D-4042-863C-D2B08AB5E1E8}"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34029" y="2495234"/>
            <a:ext cx="3717934" cy="3727766"/>
          </a:xfrm>
          <a:blipFill dpi="0" rotWithShape="1">
            <a:blip r:embed="rId2">
              <a:alphaModFix amt="60000"/>
            </a:blip>
            <a:srcRect/>
            <a:stretch>
              <a:fillRect/>
            </a:stretch>
          </a:blipFill>
        </p:spPr>
        <p:txBody>
          <a:bodyPr/>
          <a:lstStyle>
            <a:lvl1pPr marL="0" indent="0">
              <a:buNone/>
              <a:defRPr/>
            </a:lvl1pPr>
          </a:lstStyle>
          <a:p>
            <a:r>
              <a:rPr lang="en-US" dirty="0"/>
              <a:t>Click icon to add picture</a:t>
            </a:r>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4962522" y="1005779"/>
            <a:ext cx="6615116" cy="530294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7618597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ntent with Picture 18">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34026" y="4531056"/>
            <a:ext cx="6209067" cy="1691943"/>
          </a:xfrm>
        </p:spPr>
        <p:txBody>
          <a:bodyPr anchor="b">
            <a:noAutofit/>
          </a:bodyPr>
          <a:lstStyle>
            <a:lvl1pPr>
              <a:defRPr sz="6000" cap="all" baseline="0">
                <a:solidFill>
                  <a:schemeClr val="bg1"/>
                </a:solidFill>
              </a:defRPr>
            </a:lvl1pPr>
          </a:lstStyle>
          <a:p>
            <a:r>
              <a:rPr lang="en-US" dirty="0"/>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bg1"/>
                </a:solidFill>
              </a:defRPr>
            </a:lvl1p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bg1"/>
                </a:solidFill>
              </a:defRPr>
            </a:lvl1pPr>
          </a:lstStyle>
          <a:p>
            <a:fld id="{5C5D9B6A-47DB-D845-97C7-9775E46E650D}"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bg1"/>
                </a:solidFill>
              </a:defRPr>
            </a:lvl1pPr>
          </a:lstStyle>
          <a:p>
            <a:fld id="{CC057153-B650-4DEB-B370-79DDCFDCE934}" type="slidenum">
              <a:rPr lang="en-US" smtClean="0"/>
              <a:pPr/>
              <a:t>‹#›</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34027" y="630937"/>
            <a:ext cx="6209067" cy="3504335"/>
          </a:xfrm>
          <a:blipFill dpi="0" rotWithShape="1">
            <a:blip r:embed="rId2">
              <a:alphaModFix amt="60000"/>
            </a:blip>
            <a:srcRect/>
            <a:stretch>
              <a:fillRect/>
            </a:stretch>
          </a:blipFill>
        </p:spPr>
        <p:txBody>
          <a:bodyPr/>
          <a:lstStyle>
            <a:lvl1pPr marL="0" indent="0">
              <a:buNone/>
              <a:defRPr/>
            </a:lvl1pPr>
          </a:lstStyle>
          <a:p>
            <a:r>
              <a:rPr lang="en-US" dirty="0"/>
              <a:t>Click icon to add picture</a:t>
            </a:r>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7229479" y="630937"/>
            <a:ext cx="4328485" cy="5592064"/>
          </a:xfrm>
        </p:spPr>
        <p:txBody>
          <a:bodyPr anchor="b">
            <a:normAutofit/>
          </a:bodyPr>
          <a:lstStyle>
            <a:lvl1pPr>
              <a:lnSpc>
                <a:spcPct val="120000"/>
              </a:lnSpc>
              <a:spcAft>
                <a:spcPts val="0"/>
              </a:spcAft>
              <a:defRPr sz="1600" b="0" i="0">
                <a:solidFill>
                  <a:schemeClr val="bg1"/>
                </a:solidFill>
                <a:latin typeface="+mn-lt"/>
              </a:defRPr>
            </a:lvl1pPr>
            <a:lvl2pPr>
              <a:lnSpc>
                <a:spcPct val="120000"/>
              </a:lnSpc>
              <a:spcAft>
                <a:spcPts val="0"/>
              </a:spcAft>
              <a:defRPr sz="1600" b="0" i="0">
                <a:solidFill>
                  <a:schemeClr val="bg1"/>
                </a:solidFill>
                <a:latin typeface="+mn-lt"/>
              </a:defRPr>
            </a:lvl2pPr>
            <a:lvl3pPr>
              <a:lnSpc>
                <a:spcPct val="120000"/>
              </a:lnSpc>
              <a:spcAft>
                <a:spcPts val="0"/>
              </a:spcAft>
              <a:defRPr sz="1600" b="0" i="0">
                <a:solidFill>
                  <a:schemeClr val="bg1"/>
                </a:solidFill>
                <a:latin typeface="+mn-lt"/>
              </a:defRPr>
            </a:lvl3pPr>
            <a:lvl4pPr>
              <a:lnSpc>
                <a:spcPct val="120000"/>
              </a:lnSpc>
              <a:spcAft>
                <a:spcPts val="0"/>
              </a:spcAft>
              <a:defRPr sz="1600" b="0" i="0">
                <a:solidFill>
                  <a:schemeClr val="bg1"/>
                </a:solidFill>
                <a:latin typeface="+mn-lt"/>
              </a:defRPr>
            </a:lvl4pPr>
            <a:lvl5pPr>
              <a:lnSpc>
                <a:spcPct val="120000"/>
              </a:lnSpc>
              <a:spcAft>
                <a:spcPts val="0"/>
              </a:spcAft>
              <a:defRPr sz="1600" b="0" i="0">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0508213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Number Lar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6306E-B77F-CE22-FA8C-F08F17B5E9B4}"/>
              </a:ext>
            </a:extLst>
          </p:cNvPr>
          <p:cNvSpPr>
            <a:spLocks noGrp="1"/>
          </p:cNvSpPr>
          <p:nvPr>
            <p:ph type="title"/>
          </p:nvPr>
        </p:nvSpPr>
        <p:spPr>
          <a:xfrm>
            <a:off x="634015" y="5109526"/>
            <a:ext cx="6209079" cy="1113474"/>
          </a:xfrm>
        </p:spPr>
        <p:txBody>
          <a:bodyPr>
            <a:normAutofit/>
          </a:bodyPr>
          <a:lstStyle>
            <a:lvl1pPr>
              <a:lnSpc>
                <a:spcPct val="120000"/>
              </a:lnSpc>
              <a:defRPr sz="2800" b="0">
                <a:solidFill>
                  <a:schemeClr val="bg1"/>
                </a:solidFill>
                <a:latin typeface="+mj-lt"/>
              </a:defRPr>
            </a:lvl1pPr>
          </a:lstStyle>
          <a:p>
            <a:r>
              <a:rPr lang="en-US" dirty="0"/>
              <a:t>Click to edit Master title style</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p>
            <a:r>
              <a:rPr lang="en-US" dirty="0"/>
              <a:t>SHAPING THE FUTURE OF OUR INDUSTRY</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p>
            <a:fld id="{B51C0633-DAE0-3446-8119-69D4276646A6}" type="datetime1">
              <a:rPr lang="en-US" smtClean="0"/>
              <a:t>4/23/2025</a:t>
            </a:fld>
            <a:endParaRPr lang="en-US" dirty="0"/>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7" name="Content Placeholder 6">
            <a:extLst>
              <a:ext uri="{FF2B5EF4-FFF2-40B4-BE49-F238E27FC236}">
                <a16:creationId xmlns:a16="http://schemas.microsoft.com/office/drawing/2014/main" id="{E418DF0B-1F85-2BB3-D241-A3A14BF72908}"/>
              </a:ext>
            </a:extLst>
          </p:cNvPr>
          <p:cNvSpPr>
            <a:spLocks noGrp="1"/>
          </p:cNvSpPr>
          <p:nvPr>
            <p:ph sz="quarter" idx="13" hasCustomPrompt="1"/>
          </p:nvPr>
        </p:nvSpPr>
        <p:spPr>
          <a:xfrm>
            <a:off x="634022" y="1011935"/>
            <a:ext cx="10923942" cy="3716591"/>
          </a:xfrm>
        </p:spPr>
        <p:txBody>
          <a:bodyPr anchor="b">
            <a:noAutofit/>
          </a:bodyPr>
          <a:lstStyle>
            <a:lvl1pPr marL="0" indent="0">
              <a:lnSpc>
                <a:spcPct val="90000"/>
              </a:lnSpc>
              <a:spcBef>
                <a:spcPts val="0"/>
              </a:spcBef>
              <a:buNone/>
              <a:defRPr sz="28000" b="0" i="0">
                <a:solidFill>
                  <a:schemeClr val="bg1"/>
                </a:solidFill>
                <a:latin typeface="+mn-lt"/>
              </a:defRPr>
            </a:lvl1pPr>
          </a:lstStyle>
          <a:p>
            <a:pPr lvl="0"/>
            <a:r>
              <a:rPr lang="en-US" dirty="0"/>
              <a:t>##%</a:t>
            </a:r>
          </a:p>
        </p:txBody>
      </p:sp>
    </p:spTree>
    <p:extLst>
      <p:ext uri="{BB962C8B-B14F-4D97-AF65-F5344CB8AC3E}">
        <p14:creationId xmlns:p14="http://schemas.microsoft.com/office/powerpoint/2010/main" val="5678024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with Pictur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34030" y="1001715"/>
            <a:ext cx="4714880" cy="3360095"/>
          </a:xfrm>
        </p:spPr>
        <p:txBody>
          <a:bodyPr anchor="t">
            <a:noAutofit/>
          </a:bodyPr>
          <a:lstStyle>
            <a:lvl1pPr algn="l">
              <a:defRPr sz="6000" u="sng" cap="all" baseline="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34030" y="4728526"/>
            <a:ext cx="4714880" cy="1494474"/>
          </a:xfrm>
        </p:spPr>
        <p:txBody>
          <a:bodyPr anchor="b">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Footer Placeholder 7">
            <a:extLst>
              <a:ext uri="{FF2B5EF4-FFF2-40B4-BE49-F238E27FC236}">
                <a16:creationId xmlns:a16="http://schemas.microsoft.com/office/drawing/2014/main" id="{9A6E6A4C-6C55-068A-43AA-78DB4D1D643B}"/>
              </a:ext>
            </a:extLst>
          </p:cNvPr>
          <p:cNvSpPr>
            <a:spLocks noGrp="1"/>
          </p:cNvSpPr>
          <p:nvPr>
            <p:ph type="ftr" sz="quarter" idx="15"/>
          </p:nvPr>
        </p:nvSpPr>
        <p:spPr>
          <a:xfrm>
            <a:off x="634030" y="3586"/>
            <a:ext cx="3154768" cy="630936"/>
          </a:xfrm>
        </p:spPr>
        <p:txBody>
          <a:bodyPr/>
          <a:lstStyle/>
          <a:p>
            <a:r>
              <a:rPr lang="en-US" dirty="0"/>
              <a:t>SHAPING THE FUTURE OF OUR INDUSTRY</a:t>
            </a:r>
          </a:p>
        </p:txBody>
      </p:sp>
      <p:sp>
        <p:nvSpPr>
          <p:cNvPr id="7" name="Date Placeholder 6">
            <a:extLst>
              <a:ext uri="{FF2B5EF4-FFF2-40B4-BE49-F238E27FC236}">
                <a16:creationId xmlns:a16="http://schemas.microsoft.com/office/drawing/2014/main" id="{F991F941-2D53-CC10-7947-62237A245FE0}"/>
              </a:ext>
            </a:extLst>
          </p:cNvPr>
          <p:cNvSpPr>
            <a:spLocks noGrp="1"/>
          </p:cNvSpPr>
          <p:nvPr>
            <p:ph type="dt" sz="half" idx="14"/>
          </p:nvPr>
        </p:nvSpPr>
        <p:spPr>
          <a:xfrm>
            <a:off x="3845379" y="3586"/>
            <a:ext cx="898310" cy="630936"/>
          </a:xfrm>
        </p:spPr>
        <p:txBody>
          <a:bodyPr/>
          <a:lstStyle/>
          <a:p>
            <a:fld id="{CDAA7185-3F7E-9249-BB9E-706C38E229BC}" type="datetime1">
              <a:rPr lang="en-US" smtClean="0"/>
              <a:t>4/23/2025</a:t>
            </a:fld>
            <a:endParaRPr lang="en-US" dirty="0"/>
          </a:p>
        </p:txBody>
      </p:sp>
      <p:sp>
        <p:nvSpPr>
          <p:cNvPr id="9" name="Slide Number Placeholder 8">
            <a:extLst>
              <a:ext uri="{FF2B5EF4-FFF2-40B4-BE49-F238E27FC236}">
                <a16:creationId xmlns:a16="http://schemas.microsoft.com/office/drawing/2014/main" id="{C1A2CCFF-14A7-08A8-4465-732CD8928728}"/>
              </a:ext>
            </a:extLst>
          </p:cNvPr>
          <p:cNvSpPr>
            <a:spLocks noGrp="1"/>
          </p:cNvSpPr>
          <p:nvPr>
            <p:ph type="sldNum" sz="quarter" idx="16"/>
          </p:nvPr>
        </p:nvSpPr>
        <p:spPr>
          <a:xfrm>
            <a:off x="4800270" y="3586"/>
            <a:ext cx="548640" cy="630936"/>
          </a:xfrm>
        </p:spPr>
        <p:txBody>
          <a:bodyPr/>
          <a:lstStyle/>
          <a:p>
            <a:fld id="{CC057153-B650-4DEB-B370-79DDCFDCE934}" type="slidenum">
              <a:rPr lang="en-US" smtClean="0"/>
              <a:t>‹#›</a:t>
            </a:fld>
            <a:endParaRPr lang="en-US" dirty="0"/>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5905502" y="0"/>
            <a:ext cx="6286498" cy="6858000"/>
          </a:xfrm>
          <a:blipFill dpi="0" rotWithShape="1">
            <a:blip r:embed="rId2">
              <a:alphaModFix amt="60000"/>
            </a:blip>
            <a:srcRect/>
            <a:stretch>
              <a:fillRect/>
            </a:stretch>
          </a:blipFill>
        </p:spPr>
        <p:txBody>
          <a:bodyPr/>
          <a:lstStyle/>
          <a:p>
            <a:r>
              <a:rPr lang="en-US" dirty="0"/>
              <a:t>Click icon to add picture</a:t>
            </a:r>
          </a:p>
        </p:txBody>
      </p:sp>
    </p:spTree>
    <p:extLst>
      <p:ext uri="{BB962C8B-B14F-4D97-AF65-F5344CB8AC3E}">
        <p14:creationId xmlns:p14="http://schemas.microsoft.com/office/powerpoint/2010/main" val="128457695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Number Larg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6306E-B77F-CE22-FA8C-F08F17B5E9B4}"/>
              </a:ext>
            </a:extLst>
          </p:cNvPr>
          <p:cNvSpPr>
            <a:spLocks noGrp="1"/>
          </p:cNvSpPr>
          <p:nvPr>
            <p:ph type="title"/>
          </p:nvPr>
        </p:nvSpPr>
        <p:spPr>
          <a:xfrm>
            <a:off x="2133603" y="5109526"/>
            <a:ext cx="7916856" cy="1113474"/>
          </a:xfrm>
        </p:spPr>
        <p:txBody>
          <a:bodyPr>
            <a:normAutofit/>
          </a:bodyPr>
          <a:lstStyle>
            <a:lvl1pPr algn="ctr">
              <a:lnSpc>
                <a:spcPct val="110000"/>
              </a:lnSpc>
              <a:defRPr sz="2800" b="0">
                <a:solidFill>
                  <a:schemeClr val="bg1"/>
                </a:solidFill>
                <a:latin typeface="+mj-lt"/>
              </a:defRPr>
            </a:lvl1pPr>
          </a:lstStyle>
          <a:p>
            <a:r>
              <a:rPr lang="en-US" dirty="0"/>
              <a:t>Click to edit Master title style</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p>
            <a:r>
              <a:rPr lang="en-US" dirty="0"/>
              <a:t>SHAPING THE FUTURE OF OUR INDUSTRY</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p>
            <a:fld id="{A18DFCA7-B5F0-CD4C-8FEE-E8AC4300400D}" type="datetime1">
              <a:rPr lang="en-US" smtClean="0"/>
              <a:t>4/23/2025</a:t>
            </a:fld>
            <a:endParaRPr lang="en-US" dirty="0"/>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7" name="Content Placeholder 6">
            <a:extLst>
              <a:ext uri="{FF2B5EF4-FFF2-40B4-BE49-F238E27FC236}">
                <a16:creationId xmlns:a16="http://schemas.microsoft.com/office/drawing/2014/main" id="{E418DF0B-1F85-2BB3-D241-A3A14BF72908}"/>
              </a:ext>
            </a:extLst>
          </p:cNvPr>
          <p:cNvSpPr>
            <a:spLocks noGrp="1"/>
          </p:cNvSpPr>
          <p:nvPr>
            <p:ph sz="quarter" idx="13" hasCustomPrompt="1"/>
          </p:nvPr>
        </p:nvSpPr>
        <p:spPr>
          <a:xfrm>
            <a:off x="634029" y="1011935"/>
            <a:ext cx="10923935" cy="3716591"/>
          </a:xfrm>
        </p:spPr>
        <p:txBody>
          <a:bodyPr anchor="b">
            <a:noAutofit/>
          </a:bodyPr>
          <a:lstStyle>
            <a:lvl1pPr marL="0" indent="0" algn="ctr">
              <a:lnSpc>
                <a:spcPct val="90000"/>
              </a:lnSpc>
              <a:buNone/>
              <a:defRPr sz="28000" b="0" i="0">
                <a:solidFill>
                  <a:schemeClr val="bg1"/>
                </a:solidFill>
                <a:latin typeface="+mn-lt"/>
              </a:defRPr>
            </a:lvl1pPr>
          </a:lstStyle>
          <a:p>
            <a:pPr lvl="0"/>
            <a:r>
              <a:rPr lang="en-US" dirty="0"/>
              <a:t>##%</a:t>
            </a:r>
          </a:p>
        </p:txBody>
      </p:sp>
    </p:spTree>
    <p:extLst>
      <p:ext uri="{BB962C8B-B14F-4D97-AF65-F5344CB8AC3E}">
        <p14:creationId xmlns:p14="http://schemas.microsoft.com/office/powerpoint/2010/main" val="23748766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umber Large 3">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6306E-B77F-CE22-FA8C-F08F17B5E9B4}"/>
              </a:ext>
            </a:extLst>
          </p:cNvPr>
          <p:cNvSpPr>
            <a:spLocks noGrp="1"/>
          </p:cNvSpPr>
          <p:nvPr>
            <p:ph type="title"/>
          </p:nvPr>
        </p:nvSpPr>
        <p:spPr>
          <a:xfrm>
            <a:off x="2133603" y="5109526"/>
            <a:ext cx="7916856" cy="1245554"/>
          </a:xfrm>
        </p:spPr>
        <p:txBody>
          <a:bodyPr>
            <a:normAutofit/>
          </a:bodyPr>
          <a:lstStyle>
            <a:lvl1pPr algn="ctr">
              <a:lnSpc>
                <a:spcPct val="110000"/>
              </a:lnSpc>
              <a:defRPr sz="2800" b="0">
                <a:solidFill>
                  <a:schemeClr val="tx1"/>
                </a:solidFill>
                <a:latin typeface="+mj-lt"/>
              </a:defRPr>
            </a:lvl1pPr>
          </a:lstStyle>
          <a:p>
            <a:r>
              <a:rPr lang="en-US" dirty="0"/>
              <a:t>Click to edit Master title style</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lvl1pPr>
              <a:defRPr>
                <a:solidFill>
                  <a:schemeClr val="tx1"/>
                </a:solidFill>
              </a:defRPr>
            </a:lvl1pPr>
          </a:lstStyle>
          <a:p>
            <a:r>
              <a:rPr lang="en-US" dirty="0"/>
              <a:t>SHAPING THE FUTURE OF OUR INDUSTRY</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lvl1pPr>
              <a:defRPr>
                <a:solidFill>
                  <a:schemeClr val="tx1"/>
                </a:solidFill>
              </a:defRPr>
            </a:lvl1pPr>
          </a:lstStyle>
          <a:p>
            <a:fld id="{5AE8EAA5-2B68-A648-9A6A-3200DDF83205}" type="datetime1">
              <a:rPr lang="en-US" smtClean="0"/>
              <a:t>4/23/2025</a:t>
            </a:fld>
            <a:endParaRPr lang="en-US" dirty="0"/>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418DF0B-1F85-2BB3-D241-A3A14BF72908}"/>
              </a:ext>
            </a:extLst>
          </p:cNvPr>
          <p:cNvSpPr>
            <a:spLocks noGrp="1"/>
          </p:cNvSpPr>
          <p:nvPr>
            <p:ph sz="quarter" idx="13" hasCustomPrompt="1"/>
          </p:nvPr>
        </p:nvSpPr>
        <p:spPr>
          <a:xfrm>
            <a:off x="634029" y="1011936"/>
            <a:ext cx="10923935" cy="3665730"/>
          </a:xfrm>
        </p:spPr>
        <p:txBody>
          <a:bodyPr anchor="t">
            <a:noAutofit/>
          </a:bodyPr>
          <a:lstStyle>
            <a:lvl1pPr marL="0" indent="0" algn="ctr">
              <a:lnSpc>
                <a:spcPct val="90000"/>
              </a:lnSpc>
              <a:buNone/>
              <a:defRPr sz="28000" b="0" i="0">
                <a:solidFill>
                  <a:schemeClr val="tx1"/>
                </a:solidFill>
                <a:latin typeface="+mn-lt"/>
              </a:defRPr>
            </a:lvl1pPr>
          </a:lstStyle>
          <a:p>
            <a:pPr lvl="0"/>
            <a:r>
              <a:rPr lang="en-US" dirty="0"/>
              <a:t>##%</a:t>
            </a:r>
          </a:p>
        </p:txBody>
      </p:sp>
    </p:spTree>
    <p:extLst>
      <p:ext uri="{BB962C8B-B14F-4D97-AF65-F5344CB8AC3E}">
        <p14:creationId xmlns:p14="http://schemas.microsoft.com/office/powerpoint/2010/main" val="3335409294"/>
      </p:ext>
    </p:extLst>
  </p:cSld>
  <p:clrMapOvr>
    <a:overrideClrMapping bg1="dk1" tx1="lt1" bg2="dk2" tx2="lt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Number Large 4">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6306E-B77F-CE22-FA8C-F08F17B5E9B4}"/>
              </a:ext>
            </a:extLst>
          </p:cNvPr>
          <p:cNvSpPr>
            <a:spLocks noGrp="1"/>
          </p:cNvSpPr>
          <p:nvPr>
            <p:ph type="title"/>
          </p:nvPr>
        </p:nvSpPr>
        <p:spPr>
          <a:xfrm>
            <a:off x="8164508" y="1001715"/>
            <a:ext cx="3393455" cy="5221285"/>
          </a:xfrm>
        </p:spPr>
        <p:txBody>
          <a:bodyPr anchor="b">
            <a:normAutofit/>
          </a:bodyPr>
          <a:lstStyle>
            <a:lvl1pPr algn="l">
              <a:lnSpc>
                <a:spcPct val="110000"/>
              </a:lnSpc>
              <a:defRPr sz="2000" b="1" i="0" u="none">
                <a:solidFill>
                  <a:schemeClr val="tx1"/>
                </a:solidFill>
                <a:latin typeface="+mj-lt"/>
              </a:defRPr>
            </a:lvl1pPr>
          </a:lstStyle>
          <a:p>
            <a:r>
              <a:rPr lang="en-US" dirty="0"/>
              <a:t>Click to edit Master title style</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lvl1pPr>
              <a:defRPr>
                <a:solidFill>
                  <a:schemeClr val="tx1"/>
                </a:solidFill>
              </a:defRPr>
            </a:lvl1pPr>
          </a:lstStyle>
          <a:p>
            <a:r>
              <a:rPr lang="en-US" dirty="0"/>
              <a:t>SHAPING THE FUTURE OF OUR INDUSTRY</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lvl1pPr>
              <a:defRPr>
                <a:solidFill>
                  <a:schemeClr val="tx1"/>
                </a:solidFill>
              </a:defRPr>
            </a:lvl1pPr>
          </a:lstStyle>
          <a:p>
            <a:fld id="{3723DA42-3572-C24F-A147-FDA13A5AF889}" type="datetime1">
              <a:rPr lang="en-US" smtClean="0"/>
              <a:t>4/23/2025</a:t>
            </a:fld>
            <a:endParaRPr lang="en-US" dirty="0"/>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418DF0B-1F85-2BB3-D241-A3A14BF72908}"/>
              </a:ext>
            </a:extLst>
          </p:cNvPr>
          <p:cNvSpPr>
            <a:spLocks noGrp="1"/>
          </p:cNvSpPr>
          <p:nvPr>
            <p:ph sz="quarter" idx="13" hasCustomPrompt="1"/>
          </p:nvPr>
        </p:nvSpPr>
        <p:spPr>
          <a:xfrm>
            <a:off x="634029" y="1040964"/>
            <a:ext cx="7144095" cy="5846064"/>
          </a:xfrm>
        </p:spPr>
        <p:txBody>
          <a:bodyPr anchor="b">
            <a:noAutofit/>
          </a:bodyPr>
          <a:lstStyle>
            <a:lvl1pPr marL="0" indent="0" algn="l">
              <a:lnSpc>
                <a:spcPct val="90000"/>
              </a:lnSpc>
              <a:buNone/>
              <a:defRPr sz="28000" b="0" i="0" u="sng">
                <a:solidFill>
                  <a:schemeClr val="tx1"/>
                </a:solidFill>
                <a:latin typeface="+mn-lt"/>
              </a:defRPr>
            </a:lvl1pPr>
          </a:lstStyle>
          <a:p>
            <a:pPr lvl="0"/>
            <a:r>
              <a:rPr lang="en-US" dirty="0"/>
              <a:t>##%</a:t>
            </a:r>
          </a:p>
        </p:txBody>
      </p:sp>
    </p:spTree>
    <p:extLst>
      <p:ext uri="{BB962C8B-B14F-4D97-AF65-F5344CB8AC3E}">
        <p14:creationId xmlns:p14="http://schemas.microsoft.com/office/powerpoint/2010/main" val="2147816560"/>
      </p:ext>
    </p:extLst>
  </p:cSld>
  <p:clrMapOvr>
    <a:overrideClrMapping bg1="dk1" tx1="lt1" bg2="dk2" tx2="lt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Number Large 5">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6306E-B77F-CE22-FA8C-F08F17B5E9B4}"/>
              </a:ext>
            </a:extLst>
          </p:cNvPr>
          <p:cNvSpPr>
            <a:spLocks noGrp="1"/>
          </p:cNvSpPr>
          <p:nvPr>
            <p:ph type="title"/>
          </p:nvPr>
        </p:nvSpPr>
        <p:spPr>
          <a:xfrm>
            <a:off x="8164508" y="1001715"/>
            <a:ext cx="3393455" cy="5221285"/>
          </a:xfrm>
        </p:spPr>
        <p:txBody>
          <a:bodyPr anchor="b">
            <a:normAutofit/>
          </a:bodyPr>
          <a:lstStyle>
            <a:lvl1pPr algn="l">
              <a:lnSpc>
                <a:spcPct val="110000"/>
              </a:lnSpc>
              <a:defRPr sz="2000" b="1" i="0" u="none">
                <a:solidFill>
                  <a:schemeClr val="accent1"/>
                </a:solidFill>
                <a:latin typeface="+mj-lt"/>
              </a:defRPr>
            </a:lvl1pPr>
          </a:lstStyle>
          <a:p>
            <a:r>
              <a:rPr lang="en-US" dirty="0"/>
              <a:t>Click to edit Master title style</a:t>
            </a:r>
          </a:p>
        </p:txBody>
      </p:sp>
      <p:sp>
        <p:nvSpPr>
          <p:cNvPr id="4" name="Footer Placeholder 3">
            <a:extLst>
              <a:ext uri="{FF2B5EF4-FFF2-40B4-BE49-F238E27FC236}">
                <a16:creationId xmlns:a16="http://schemas.microsoft.com/office/drawing/2014/main" id="{C394E47C-0C77-0005-1755-14F7739DF22E}"/>
              </a:ext>
            </a:extLst>
          </p:cNvPr>
          <p:cNvSpPr>
            <a:spLocks noGrp="1"/>
          </p:cNvSpPr>
          <p:nvPr>
            <p:ph type="ftr" sz="quarter" idx="11"/>
          </p:nvPr>
        </p:nvSpPr>
        <p:spPr/>
        <p:txBody>
          <a:bodyPr/>
          <a:lstStyle>
            <a:lvl1pPr>
              <a:defRPr>
                <a:solidFill>
                  <a:schemeClr val="accent1"/>
                </a:solidFill>
              </a:defRPr>
            </a:lvl1pPr>
          </a:lstStyle>
          <a:p>
            <a:r>
              <a:rPr lang="en-US" dirty="0"/>
              <a:t>SHAPING THE FUTURE OF OUR INDUSTRY</a:t>
            </a:r>
          </a:p>
        </p:txBody>
      </p:sp>
      <p:sp>
        <p:nvSpPr>
          <p:cNvPr id="3" name="Date Placeholder 2">
            <a:extLst>
              <a:ext uri="{FF2B5EF4-FFF2-40B4-BE49-F238E27FC236}">
                <a16:creationId xmlns:a16="http://schemas.microsoft.com/office/drawing/2014/main" id="{4A591E5F-EDEF-7D02-30E6-B960B5E45903}"/>
              </a:ext>
            </a:extLst>
          </p:cNvPr>
          <p:cNvSpPr>
            <a:spLocks noGrp="1"/>
          </p:cNvSpPr>
          <p:nvPr>
            <p:ph type="dt" sz="half" idx="10"/>
          </p:nvPr>
        </p:nvSpPr>
        <p:spPr/>
        <p:txBody>
          <a:bodyPr/>
          <a:lstStyle>
            <a:lvl1pPr>
              <a:defRPr>
                <a:solidFill>
                  <a:schemeClr val="accent1"/>
                </a:solidFill>
              </a:defRPr>
            </a:lvl1pPr>
          </a:lstStyle>
          <a:p>
            <a:fld id="{3723DA42-3572-C24F-A147-FDA13A5AF889}" type="datetime1">
              <a:rPr lang="en-US" smtClean="0"/>
              <a:pPr/>
              <a:t>4/23/2025</a:t>
            </a:fld>
            <a:endParaRPr lang="en-US" dirty="0"/>
          </a:p>
        </p:txBody>
      </p:sp>
      <p:sp>
        <p:nvSpPr>
          <p:cNvPr id="5" name="Slide Number Placeholder 4">
            <a:extLst>
              <a:ext uri="{FF2B5EF4-FFF2-40B4-BE49-F238E27FC236}">
                <a16:creationId xmlns:a16="http://schemas.microsoft.com/office/drawing/2014/main" id="{CA0528A9-0729-B0FB-328C-3C96994AAB3C}"/>
              </a:ext>
            </a:extLst>
          </p:cNvPr>
          <p:cNvSpPr>
            <a:spLocks noGrp="1"/>
          </p:cNvSpPr>
          <p:nvPr>
            <p:ph type="sldNum" sz="quarter" idx="12"/>
          </p:nvPr>
        </p:nvSpPr>
        <p:spPr/>
        <p:txBody>
          <a:bodyPr/>
          <a:lstStyle>
            <a:lvl1pPr>
              <a:defRPr>
                <a:solidFill>
                  <a:schemeClr val="accent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418DF0B-1F85-2BB3-D241-A3A14BF72908}"/>
              </a:ext>
            </a:extLst>
          </p:cNvPr>
          <p:cNvSpPr>
            <a:spLocks noGrp="1"/>
          </p:cNvSpPr>
          <p:nvPr>
            <p:ph sz="quarter" idx="13" hasCustomPrompt="1"/>
          </p:nvPr>
        </p:nvSpPr>
        <p:spPr>
          <a:xfrm>
            <a:off x="634029" y="1040964"/>
            <a:ext cx="7144095" cy="5846064"/>
          </a:xfrm>
        </p:spPr>
        <p:txBody>
          <a:bodyPr anchor="b">
            <a:noAutofit/>
          </a:bodyPr>
          <a:lstStyle>
            <a:lvl1pPr marL="0" indent="0" algn="l">
              <a:lnSpc>
                <a:spcPct val="90000"/>
              </a:lnSpc>
              <a:buNone/>
              <a:defRPr sz="28000" b="0" i="0" u="sng">
                <a:solidFill>
                  <a:schemeClr val="accent1"/>
                </a:solidFill>
                <a:latin typeface="+mn-lt"/>
              </a:defRPr>
            </a:lvl1pPr>
          </a:lstStyle>
          <a:p>
            <a:pPr lvl="0"/>
            <a:r>
              <a:rPr lang="en-US" dirty="0"/>
              <a:t>##%</a:t>
            </a:r>
          </a:p>
        </p:txBody>
      </p:sp>
    </p:spTree>
    <p:extLst>
      <p:ext uri="{BB962C8B-B14F-4D97-AF65-F5344CB8AC3E}">
        <p14:creationId xmlns:p14="http://schemas.microsoft.com/office/powerpoint/2010/main" val="2672661957"/>
      </p:ext>
    </p:extLst>
  </p:cSld>
  <p:clrMapOvr>
    <a:overrideClrMapping bg1="dk1" tx1="lt1" bg2="dk2" tx2="lt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795663"/>
            <a:ext cx="11579352" cy="1133856"/>
          </a:xfrm>
        </p:spPr>
        <p:txBody>
          <a:bodyPr/>
          <a:lstStyle>
            <a:lvl1pPr>
              <a:defRPr cap="all" baseline="0"/>
            </a:lvl1pPr>
          </a:lstStyle>
          <a:p>
            <a:r>
              <a:rPr lang="en-US" dirty="0"/>
              <a:t>Click to edit Master title style</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SHAPING THE FUTURE OF OUR INDUSTRY</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DA2AD571-8A42-FC4D-8DD1-0DD76ABF057B}" type="datetime1">
              <a:rPr lang="en-US" smtClean="0"/>
              <a:t>4/23/2025</a:t>
            </a:fld>
            <a:endParaRPr lang="en-US" dirty="0"/>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7" y="1001715"/>
            <a:ext cx="8502777" cy="5221286"/>
          </a:xfrm>
        </p:spPr>
        <p:txBody>
          <a:bodyPr anchor="ctr">
            <a:noAutofit/>
          </a:bodyPr>
          <a:lstStyle>
            <a:lvl1pPr marL="0" indent="0">
              <a:lnSpc>
                <a:spcPct val="100000"/>
              </a:lnSpc>
              <a:buNone/>
              <a:defRPr sz="5400" b="1" u="sng"/>
            </a:lvl1pPr>
            <a:lvl2pPr marL="228600" indent="0">
              <a:lnSpc>
                <a:spcPct val="100000"/>
              </a:lnSpc>
              <a:buNone/>
              <a:defRPr sz="4800" b="1" u="sng"/>
            </a:lvl2pPr>
            <a:lvl3pPr marL="457200" indent="0">
              <a:lnSpc>
                <a:spcPct val="100000"/>
              </a:lnSpc>
              <a:buNone/>
              <a:defRPr sz="4400" b="1" u="sng"/>
            </a:lvl3pPr>
            <a:lvl4pPr marL="685800" indent="0">
              <a:lnSpc>
                <a:spcPct val="100000"/>
              </a:lnSpc>
              <a:buNone/>
              <a:defRPr sz="4000" b="1" u="sng"/>
            </a:lvl4pPr>
            <a:lvl5pPr marL="914400" indent="0">
              <a:lnSpc>
                <a:spcPct val="100000"/>
              </a:lnSpc>
              <a:buNone/>
              <a:defRPr sz="3600" b="1" u="sng"/>
            </a:lvl5pPr>
          </a:lstStyle>
          <a:p>
            <a:pPr lvl="0"/>
            <a:r>
              <a:rPr lang="en-US" dirty="0"/>
              <a:t>Click to add Statement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4898756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tatem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700784"/>
            <a:ext cx="11579352" cy="1133856"/>
          </a:xfrm>
        </p:spPr>
        <p:txBody>
          <a:bodyPr/>
          <a:lstStyle>
            <a:lvl1pPr>
              <a:defRPr cap="all" baseline="0"/>
            </a:lvl1pPr>
          </a:lstStyle>
          <a:p>
            <a:r>
              <a:rPr lang="en-US" dirty="0"/>
              <a:t>Click to edit Master title style</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SHAPING THE FUTURE OF OUR INDUSTRY</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43F588B4-CB59-614E-93AB-9F331D0D8D83}" type="datetime1">
              <a:rPr lang="en-US" smtClean="0"/>
              <a:t>4/23/2025</a:t>
            </a:fld>
            <a:endParaRPr lang="en-US" dirty="0"/>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34029" y="1764792"/>
            <a:ext cx="8481400" cy="4458208"/>
          </a:xfrm>
        </p:spPr>
        <p:txBody>
          <a:bodyPr anchor="b">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dirty="0"/>
              <a:t>Click to add Statement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2954089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891284"/>
            <a:ext cx="11579352" cy="1133856"/>
          </a:xfrm>
        </p:spPr>
        <p:txBody>
          <a:bodyPr/>
          <a:lstStyle>
            <a:lvl1pPr>
              <a:defRPr cap="all" baseline="0"/>
            </a:lvl1pPr>
          </a:lstStyle>
          <a:p>
            <a:r>
              <a:rPr lang="en-US" dirty="0"/>
              <a:t>Click to edit Master title style</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SHAPING THE FUTURE OF OUR INDUSTRY</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EA8851A9-1959-C54C-A050-24BB5C598FE4}" type="datetime1">
              <a:rPr lang="en-US" smtClean="0"/>
              <a:t>4/23/2025</a:t>
            </a:fld>
            <a:endParaRPr lang="en-US" dirty="0"/>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34029" y="1011936"/>
            <a:ext cx="8481400" cy="5211064"/>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dirty="0"/>
              <a:t>Click to add Statement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685041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tatement 4">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891284"/>
            <a:ext cx="11579352" cy="1133856"/>
          </a:xfrm>
        </p:spPr>
        <p:txBody>
          <a:bodyPr/>
          <a:lstStyle>
            <a:lvl1pPr>
              <a:defRPr cap="all" baseline="0">
                <a:solidFill>
                  <a:schemeClr val="tx1"/>
                </a:solidFill>
              </a:defRPr>
            </a:lvl1pPr>
          </a:lstStyle>
          <a:p>
            <a:r>
              <a:rPr lang="en-US" dirty="0"/>
              <a:t>Click to edit Master title style</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lvl1pPr>
              <a:defRPr>
                <a:solidFill>
                  <a:schemeClr val="accent1"/>
                </a:solidFill>
              </a:defRPr>
            </a:lvl1pPr>
          </a:lstStyle>
          <a:p>
            <a:r>
              <a:rPr lang="en-US" dirty="0"/>
              <a:t>SHAPING THE FUTURE OF OUR INDUSTRY</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lvl1pPr>
              <a:defRPr>
                <a:solidFill>
                  <a:schemeClr val="accent1"/>
                </a:solidFill>
              </a:defRPr>
            </a:lvl1pPr>
          </a:lstStyle>
          <a:p>
            <a:fld id="{432BBD40-9FB7-E148-AC1B-3919D230BEB1}" type="datetime1">
              <a:rPr lang="en-US" smtClean="0"/>
              <a:pPr/>
              <a:t>4/23/2025</a:t>
            </a:fld>
            <a:endParaRPr lang="en-US" dirty="0"/>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lvl1pPr>
              <a:defRPr>
                <a:solidFill>
                  <a:schemeClr val="accent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34028" y="1011936"/>
            <a:ext cx="9074511" cy="5211064"/>
          </a:xfrm>
        </p:spPr>
        <p:txBody>
          <a:bodyPr anchor="b">
            <a:noAutofit/>
          </a:bodyPr>
          <a:lstStyle>
            <a:lvl1pPr marL="0" indent="0">
              <a:lnSpc>
                <a:spcPct val="100000"/>
              </a:lnSpc>
              <a:buNone/>
              <a:defRPr sz="6000" b="1" i="0" u="sng">
                <a:solidFill>
                  <a:schemeClr val="accent1"/>
                </a:solidFill>
                <a:latin typeface="+mj-lt"/>
              </a:defRPr>
            </a:lvl1pPr>
            <a:lvl2pPr marL="228600" indent="0">
              <a:lnSpc>
                <a:spcPct val="100000"/>
              </a:lnSpc>
              <a:buNone/>
              <a:defRPr sz="4400" b="1" i="0">
                <a:solidFill>
                  <a:schemeClr val="accent1"/>
                </a:solidFill>
                <a:latin typeface="+mj-lt"/>
              </a:defRPr>
            </a:lvl2pPr>
            <a:lvl3pPr marL="457200" indent="0">
              <a:lnSpc>
                <a:spcPct val="100000"/>
              </a:lnSpc>
              <a:buNone/>
              <a:defRPr sz="4000" b="1" i="0">
                <a:solidFill>
                  <a:schemeClr val="accent1"/>
                </a:solidFill>
                <a:latin typeface="+mj-lt"/>
              </a:defRPr>
            </a:lvl3pPr>
            <a:lvl4pPr marL="685800" indent="0">
              <a:lnSpc>
                <a:spcPct val="100000"/>
              </a:lnSpc>
              <a:buNone/>
              <a:defRPr sz="3600" b="1" i="0">
                <a:solidFill>
                  <a:schemeClr val="accent1"/>
                </a:solidFill>
                <a:latin typeface="+mj-lt"/>
              </a:defRPr>
            </a:lvl4pPr>
            <a:lvl5pPr marL="914400" indent="0">
              <a:lnSpc>
                <a:spcPct val="100000"/>
              </a:lnSpc>
              <a:buNone/>
              <a:defRPr sz="3200" b="1" i="0">
                <a:solidFill>
                  <a:schemeClr val="accent1"/>
                </a:solidFill>
                <a:latin typeface="+mj-lt"/>
              </a:defRPr>
            </a:lvl5pPr>
          </a:lstStyle>
          <a:p>
            <a:pPr lvl="0"/>
            <a:r>
              <a:rPr lang="en-US" dirty="0"/>
              <a:t>Click to add Statement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804305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1577005" y="5475284"/>
            <a:ext cx="9037984" cy="747715"/>
          </a:xfrm>
        </p:spPr>
        <p:txBody>
          <a:bodyPr anchor="ctr">
            <a:normAutofit/>
          </a:bodyPr>
          <a:lstStyle>
            <a:lvl1pPr>
              <a:lnSpc>
                <a:spcPct val="120000"/>
              </a:lnSpc>
              <a:defRPr sz="2000" u="none">
                <a:solidFill>
                  <a:schemeClr val="bg1"/>
                </a:solidFill>
                <a:latin typeface="+mj-lt"/>
              </a:defRPr>
            </a:lvl1pPr>
          </a:lstStyle>
          <a:p>
            <a:r>
              <a:rPr lang="en-US" dirty="0"/>
              <a:t>Quote Author</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p>
            <a:r>
              <a:rPr lang="en-US" dirty="0"/>
              <a:t>SHAPING THE FUTURE OF OUR INDUSTRY</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p>
            <a:fld id="{6B7B831F-0525-DF47-A6D2-509FE238C6D0}" type="datetime1">
              <a:rPr lang="en-US" smtClean="0"/>
              <a:t>4/23/2025</a:t>
            </a:fld>
            <a:endParaRPr lang="en-US" dirty="0"/>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1577004" y="1005779"/>
            <a:ext cx="9037985" cy="4103745"/>
          </a:xfrm>
        </p:spPr>
        <p:txBody>
          <a:bodyPr anchor="ctr">
            <a:normAutofit/>
          </a:bodyPr>
          <a:lstStyle>
            <a:lvl1pPr marL="164592" indent="-164592">
              <a:lnSpc>
                <a:spcPct val="100000"/>
              </a:lnSpc>
              <a:spcBef>
                <a:spcPts val="0"/>
              </a:spcBef>
              <a:buNone/>
              <a:defRPr sz="6000">
                <a:solidFill>
                  <a:schemeClr val="bg1"/>
                </a:solidFill>
                <a:latin typeface="+mj-lt"/>
              </a:defRPr>
            </a:lvl1pPr>
          </a:lstStyle>
          <a:p>
            <a:pPr lvl="0"/>
            <a:r>
              <a:rPr lang="en-US" dirty="0"/>
              <a:t>Click to add Quote</a:t>
            </a:r>
          </a:p>
        </p:txBody>
      </p:sp>
    </p:spTree>
    <p:extLst>
      <p:ext uri="{BB962C8B-B14F-4D97-AF65-F5344CB8AC3E}">
        <p14:creationId xmlns:p14="http://schemas.microsoft.com/office/powerpoint/2010/main" val="306903786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Quote 2">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1569066" y="5475285"/>
            <a:ext cx="9045923" cy="747715"/>
          </a:xfrm>
        </p:spPr>
        <p:txBody>
          <a:bodyPr anchor="ctr">
            <a:normAutofit/>
          </a:bodyPr>
          <a:lstStyle>
            <a:lvl1pPr>
              <a:lnSpc>
                <a:spcPct val="120000"/>
              </a:lnSpc>
              <a:defRPr sz="2000" u="none">
                <a:solidFill>
                  <a:schemeClr val="tx1"/>
                </a:solidFill>
                <a:latin typeface="+mj-lt"/>
              </a:defRPr>
            </a:lvl1pPr>
          </a:lstStyle>
          <a:p>
            <a:r>
              <a:rPr lang="en-US" dirty="0"/>
              <a:t>Quote Author</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lvl1pPr>
              <a:defRPr>
                <a:solidFill>
                  <a:schemeClr val="tx1"/>
                </a:solidFill>
              </a:defRPr>
            </a:lvl1pPr>
          </a:lstStyle>
          <a:p>
            <a:r>
              <a:rPr lang="en-US" dirty="0"/>
              <a:t>SHAPING THE FUTURE OF OUR INDUSTRY</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lvl1pPr>
              <a:defRPr>
                <a:solidFill>
                  <a:schemeClr val="tx1"/>
                </a:solidFill>
              </a:defRPr>
            </a:lvl1pPr>
          </a:lstStyle>
          <a:p>
            <a:fld id="{543EBDBC-CFAC-9946-A2F3-D6402690E4D2}" type="datetime1">
              <a:rPr lang="en-US" smtClean="0"/>
              <a:t>4/23/2025</a:t>
            </a:fld>
            <a:endParaRPr lang="en-US" dirty="0"/>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1569066" y="1001715"/>
            <a:ext cx="9053874" cy="4107810"/>
          </a:xfrm>
        </p:spPr>
        <p:txBody>
          <a:bodyPr anchor="b">
            <a:normAutofit/>
          </a:bodyPr>
          <a:lstStyle>
            <a:lvl1pPr marL="164592" indent="-164592">
              <a:lnSpc>
                <a:spcPct val="100000"/>
              </a:lnSpc>
              <a:spcBef>
                <a:spcPts val="0"/>
              </a:spcBef>
              <a:buNone/>
              <a:defRPr sz="6000">
                <a:solidFill>
                  <a:schemeClr val="tx1"/>
                </a:solidFill>
                <a:latin typeface="+mj-lt"/>
              </a:defRPr>
            </a:lvl1pPr>
          </a:lstStyle>
          <a:p>
            <a:pPr lvl="0"/>
            <a:r>
              <a:rPr lang="en-US" dirty="0"/>
              <a:t>Click to add Quote</a:t>
            </a:r>
          </a:p>
        </p:txBody>
      </p:sp>
    </p:spTree>
    <p:extLst>
      <p:ext uri="{BB962C8B-B14F-4D97-AF65-F5344CB8AC3E}">
        <p14:creationId xmlns:p14="http://schemas.microsoft.com/office/powerpoint/2010/main" val="633403001"/>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34028" y="1011936"/>
            <a:ext cx="7538425" cy="3172503"/>
          </a:xfrm>
        </p:spPr>
        <p:txBody>
          <a:bodyPr anchor="t">
            <a:normAutofit/>
          </a:bodyPr>
          <a:lstStyle>
            <a:lvl1pPr algn="l">
              <a:lnSpc>
                <a:spcPct val="90000"/>
              </a:lnSpc>
              <a:defRPr sz="6000" u="sng" cap="all" baseline="0">
                <a:latin typeface="+mj-lt"/>
              </a:defRPr>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34027" y="4728525"/>
            <a:ext cx="7538425" cy="1494475"/>
          </a:xfrm>
        </p:spPr>
        <p:txBody>
          <a:bodyPr anchor="b">
            <a:normAutofit/>
          </a:bodyPr>
          <a:lstStyle>
            <a:lvl1pPr marL="0" indent="0" algn="l">
              <a:lnSpc>
                <a:spcPct val="75000"/>
              </a:lnSpc>
              <a:spcBef>
                <a:spcPts val="0"/>
              </a:spcBef>
              <a:spcAft>
                <a:spcPts val="600"/>
              </a:spcAft>
              <a:buNone/>
              <a:defRPr sz="20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lnSpc>
                <a:spcPct val="90000"/>
              </a:lnSpc>
              <a:defRPr>
                <a:latin typeface="+mj-lt"/>
              </a:defRPr>
            </a:lvl1pPr>
          </a:lstStyle>
          <a:p>
            <a:r>
              <a:rPr lang="en-US" dirty="0"/>
              <a:t>SHAPING THE FUTURE OF OUR INDUSTRY</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lnSpc>
                <a:spcPct val="90000"/>
              </a:lnSpc>
              <a:defRPr>
                <a:latin typeface="+mj-lt"/>
              </a:defRPr>
            </a:lvl1pPr>
          </a:lstStyle>
          <a:p>
            <a:fld id="{99A48728-1D9C-2F4B-9F0A-BC2AEDF455B4}" type="datetime1">
              <a:rPr lang="en-US" smtClean="0"/>
              <a:pPr/>
              <a:t>4/23/2025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lnSpc>
                <a:spcPct val="90000"/>
              </a:lnSpc>
              <a:defRPr>
                <a:latin typeface="+mj-l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638079413"/>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Quot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634028" y="5475285"/>
            <a:ext cx="9074512" cy="747715"/>
          </a:xfrm>
        </p:spPr>
        <p:txBody>
          <a:bodyPr anchor="ctr">
            <a:normAutofit/>
          </a:bodyPr>
          <a:lstStyle>
            <a:lvl1pPr>
              <a:lnSpc>
                <a:spcPct val="120000"/>
              </a:lnSpc>
              <a:defRPr sz="2000" u="none">
                <a:solidFill>
                  <a:schemeClr val="bg1"/>
                </a:solidFill>
                <a:latin typeface="+mj-lt"/>
              </a:defRPr>
            </a:lvl1pPr>
          </a:lstStyle>
          <a:p>
            <a:r>
              <a:rPr lang="en-US" dirty="0"/>
              <a:t>Quote Author</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p>
            <a:r>
              <a:rPr lang="en-US" dirty="0"/>
              <a:t>SHAPING THE FUTURE OF OUR INDUSTRY</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p>
            <a:fld id="{F542C378-8FD2-C449-B7AA-6F7022066293}" type="datetime1">
              <a:rPr lang="en-US" smtClean="0"/>
              <a:t>4/23/2025</a:t>
            </a:fld>
            <a:endParaRPr lang="en-US" dirty="0"/>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634028" y="1011936"/>
            <a:ext cx="9037985" cy="3716590"/>
          </a:xfrm>
        </p:spPr>
        <p:txBody>
          <a:bodyPr anchor="ctr">
            <a:normAutofit/>
          </a:bodyPr>
          <a:lstStyle>
            <a:lvl1pPr marL="164592" indent="-164592">
              <a:lnSpc>
                <a:spcPct val="100000"/>
              </a:lnSpc>
              <a:spcBef>
                <a:spcPts val="0"/>
              </a:spcBef>
              <a:buNone/>
              <a:defRPr sz="6000">
                <a:solidFill>
                  <a:schemeClr val="bg1"/>
                </a:solidFill>
                <a:latin typeface="+mj-lt"/>
              </a:defRPr>
            </a:lvl1pPr>
          </a:lstStyle>
          <a:p>
            <a:pPr lvl="0"/>
            <a:r>
              <a:rPr lang="en-US" dirty="0"/>
              <a:t>Click to add Quote</a:t>
            </a:r>
          </a:p>
        </p:txBody>
      </p:sp>
    </p:spTree>
    <p:extLst>
      <p:ext uri="{BB962C8B-B14F-4D97-AF65-F5344CB8AC3E}">
        <p14:creationId xmlns:p14="http://schemas.microsoft.com/office/powerpoint/2010/main" val="181588254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Quote 4">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634030" y="640203"/>
            <a:ext cx="10923934" cy="1099006"/>
          </a:xfrm>
        </p:spPr>
        <p:txBody>
          <a:bodyPr anchor="t">
            <a:normAutofit/>
          </a:bodyPr>
          <a:lstStyle>
            <a:lvl1pPr>
              <a:lnSpc>
                <a:spcPct val="120000"/>
              </a:lnSpc>
              <a:defRPr sz="2000" u="none">
                <a:solidFill>
                  <a:schemeClr val="tx1"/>
                </a:solidFill>
                <a:latin typeface="+mj-lt"/>
              </a:defRPr>
            </a:lvl1pPr>
          </a:lstStyle>
          <a:p>
            <a:r>
              <a:rPr lang="en-US" dirty="0"/>
              <a:t>Quote Author</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lvl1pPr>
              <a:defRPr>
                <a:solidFill>
                  <a:schemeClr val="tx1"/>
                </a:solidFill>
              </a:defRPr>
            </a:lvl1pPr>
          </a:lstStyle>
          <a:p>
            <a:r>
              <a:rPr lang="en-US" dirty="0"/>
              <a:t>SHAPING THE FUTURE OF OUR INDUSTRY</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lvl1pPr>
              <a:defRPr>
                <a:solidFill>
                  <a:schemeClr val="tx1"/>
                </a:solidFill>
              </a:defRPr>
            </a:lvl1pPr>
          </a:lstStyle>
          <a:p>
            <a:fld id="{55AA9746-49E3-1D49-A044-597FC2272B5D}" type="datetime1">
              <a:rPr lang="en-US" smtClean="0"/>
              <a:t>4/23/2025</a:t>
            </a:fld>
            <a:endParaRPr lang="en-US" dirty="0"/>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634029" y="2120209"/>
            <a:ext cx="10923935" cy="4102791"/>
          </a:xfrm>
        </p:spPr>
        <p:txBody>
          <a:bodyPr anchor="b">
            <a:normAutofit/>
          </a:bodyPr>
          <a:lstStyle>
            <a:lvl1pPr marL="164592" indent="-164592">
              <a:lnSpc>
                <a:spcPct val="100000"/>
              </a:lnSpc>
              <a:spcBef>
                <a:spcPts val="0"/>
              </a:spcBef>
              <a:buNone/>
              <a:defRPr sz="6000" b="0" i="0">
                <a:solidFill>
                  <a:schemeClr val="tx1"/>
                </a:solidFill>
                <a:latin typeface="+mn-lt"/>
              </a:defRPr>
            </a:lvl1pPr>
          </a:lstStyle>
          <a:p>
            <a:pPr lvl="0"/>
            <a:r>
              <a:rPr lang="en-US" dirty="0"/>
              <a:t>Click to add Quote</a:t>
            </a:r>
          </a:p>
        </p:txBody>
      </p:sp>
    </p:spTree>
    <p:extLst>
      <p:ext uri="{BB962C8B-B14F-4D97-AF65-F5344CB8AC3E}">
        <p14:creationId xmlns:p14="http://schemas.microsoft.com/office/powerpoint/2010/main" val="3647606217"/>
      </p:ext>
    </p:extLst>
  </p:cSld>
  <p:clrMapOvr>
    <a:overrideClrMapping bg1="dk1" tx1="lt1" bg2="dk2" tx2="lt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Quote 5">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FA0A-1F7B-DD41-ECED-02B60BC46B10}"/>
              </a:ext>
            </a:extLst>
          </p:cNvPr>
          <p:cNvSpPr>
            <a:spLocks noGrp="1"/>
          </p:cNvSpPr>
          <p:nvPr>
            <p:ph type="title" hasCustomPrompt="1"/>
          </p:nvPr>
        </p:nvSpPr>
        <p:spPr>
          <a:xfrm>
            <a:off x="634030" y="1001715"/>
            <a:ext cx="10923934" cy="747715"/>
          </a:xfrm>
        </p:spPr>
        <p:txBody>
          <a:bodyPr anchor="t">
            <a:normAutofit/>
          </a:bodyPr>
          <a:lstStyle>
            <a:lvl1pPr>
              <a:lnSpc>
                <a:spcPct val="120000"/>
              </a:lnSpc>
              <a:defRPr sz="2000" u="none">
                <a:solidFill>
                  <a:schemeClr val="accent1"/>
                </a:solidFill>
                <a:latin typeface="+mj-lt"/>
              </a:defRPr>
            </a:lvl1pPr>
          </a:lstStyle>
          <a:p>
            <a:r>
              <a:rPr lang="en-US" dirty="0"/>
              <a:t>Quote Author</a:t>
            </a:r>
          </a:p>
        </p:txBody>
      </p:sp>
      <p:sp>
        <p:nvSpPr>
          <p:cNvPr id="4" name="Footer Placeholder 3">
            <a:extLst>
              <a:ext uri="{FF2B5EF4-FFF2-40B4-BE49-F238E27FC236}">
                <a16:creationId xmlns:a16="http://schemas.microsoft.com/office/drawing/2014/main" id="{B23912E3-7555-EAAB-BE83-59ED3B5C9E5B}"/>
              </a:ext>
            </a:extLst>
          </p:cNvPr>
          <p:cNvSpPr>
            <a:spLocks noGrp="1"/>
          </p:cNvSpPr>
          <p:nvPr>
            <p:ph type="ftr" sz="quarter" idx="11"/>
          </p:nvPr>
        </p:nvSpPr>
        <p:spPr/>
        <p:txBody>
          <a:bodyPr/>
          <a:lstStyle>
            <a:lvl1pPr>
              <a:defRPr>
                <a:solidFill>
                  <a:schemeClr val="accent1"/>
                </a:solidFill>
              </a:defRPr>
            </a:lvl1pPr>
          </a:lstStyle>
          <a:p>
            <a:r>
              <a:rPr lang="en-US" dirty="0"/>
              <a:t>SHAPING THE FUTURE OF OUR INDUSTRY</a:t>
            </a:r>
          </a:p>
        </p:txBody>
      </p:sp>
      <p:sp>
        <p:nvSpPr>
          <p:cNvPr id="3" name="Date Placeholder 2">
            <a:extLst>
              <a:ext uri="{FF2B5EF4-FFF2-40B4-BE49-F238E27FC236}">
                <a16:creationId xmlns:a16="http://schemas.microsoft.com/office/drawing/2014/main" id="{C344C372-F7FA-5AA5-92C1-CF476A26623E}"/>
              </a:ext>
            </a:extLst>
          </p:cNvPr>
          <p:cNvSpPr>
            <a:spLocks noGrp="1"/>
          </p:cNvSpPr>
          <p:nvPr>
            <p:ph type="dt" sz="half" idx="10"/>
          </p:nvPr>
        </p:nvSpPr>
        <p:spPr/>
        <p:txBody>
          <a:bodyPr/>
          <a:lstStyle>
            <a:lvl1pPr>
              <a:defRPr>
                <a:solidFill>
                  <a:schemeClr val="accent1"/>
                </a:solidFill>
              </a:defRPr>
            </a:lvl1pPr>
          </a:lstStyle>
          <a:p>
            <a:fld id="{55AA9746-49E3-1D49-A044-597FC2272B5D}" type="datetime1">
              <a:rPr lang="en-US" smtClean="0"/>
              <a:pPr/>
              <a:t>4/23/2025</a:t>
            </a:fld>
            <a:endParaRPr lang="en-US" dirty="0"/>
          </a:p>
        </p:txBody>
      </p:sp>
      <p:sp>
        <p:nvSpPr>
          <p:cNvPr id="5" name="Slide Number Placeholder 4">
            <a:extLst>
              <a:ext uri="{FF2B5EF4-FFF2-40B4-BE49-F238E27FC236}">
                <a16:creationId xmlns:a16="http://schemas.microsoft.com/office/drawing/2014/main" id="{C6EAECF6-9F03-4C12-4BD4-4E8AE63A4F3A}"/>
              </a:ext>
            </a:extLst>
          </p:cNvPr>
          <p:cNvSpPr>
            <a:spLocks noGrp="1"/>
          </p:cNvSpPr>
          <p:nvPr>
            <p:ph type="sldNum" sz="quarter" idx="12"/>
          </p:nvPr>
        </p:nvSpPr>
        <p:spPr/>
        <p:txBody>
          <a:bodyPr/>
          <a:lstStyle>
            <a:lvl1pPr>
              <a:defRPr>
                <a:solidFill>
                  <a:schemeClr val="accent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14BE2EA-8E1E-E2DA-5CCF-46908B013BF2}"/>
              </a:ext>
            </a:extLst>
          </p:cNvPr>
          <p:cNvSpPr>
            <a:spLocks noGrp="1"/>
          </p:cNvSpPr>
          <p:nvPr>
            <p:ph sz="quarter" idx="13" hasCustomPrompt="1"/>
          </p:nvPr>
        </p:nvSpPr>
        <p:spPr>
          <a:xfrm>
            <a:off x="634029" y="2120209"/>
            <a:ext cx="10923935" cy="4102791"/>
          </a:xfrm>
        </p:spPr>
        <p:txBody>
          <a:bodyPr anchor="b">
            <a:normAutofit/>
          </a:bodyPr>
          <a:lstStyle>
            <a:lvl1pPr marL="164592" indent="-164592">
              <a:lnSpc>
                <a:spcPct val="100000"/>
              </a:lnSpc>
              <a:spcBef>
                <a:spcPts val="0"/>
              </a:spcBef>
              <a:buNone/>
              <a:defRPr sz="6000" b="0" i="0">
                <a:solidFill>
                  <a:schemeClr val="accent1"/>
                </a:solidFill>
                <a:latin typeface="+mn-lt"/>
              </a:defRPr>
            </a:lvl1pPr>
          </a:lstStyle>
          <a:p>
            <a:pPr lvl="0"/>
            <a:r>
              <a:rPr lang="en-US" dirty="0"/>
              <a:t>Click to add Quote</a:t>
            </a:r>
          </a:p>
        </p:txBody>
      </p:sp>
    </p:spTree>
    <p:extLst>
      <p:ext uri="{BB962C8B-B14F-4D97-AF65-F5344CB8AC3E}">
        <p14:creationId xmlns:p14="http://schemas.microsoft.com/office/powerpoint/2010/main" val="2587229458"/>
      </p:ext>
    </p:extLst>
  </p:cSld>
  <p:clrMapOvr>
    <a:overrideClrMapping bg1="dk1" tx1="lt1" bg2="dk2" tx2="lt2" accent1="accent1" accent2="accent2" accent3="accent3" accent4="accent4" accent5="accent5" accent6="accent6" hlink="hlink" folHlink="folHlink"/>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774" y="1010613"/>
            <a:ext cx="10945189" cy="746759"/>
          </a:xfrm>
        </p:spPr>
        <p:txBody>
          <a:bodyPr/>
          <a:lstStyle>
            <a:lvl1pPr>
              <a:defRPr cap="all" baseline="0"/>
            </a:lvl1pPr>
          </a:lstStyle>
          <a:p>
            <a:r>
              <a:rPr lang="en-US" dirty="0"/>
              <a:t>Click to edit Master title style</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SHAPING THE FUTURE OF OUR INDUSTRY</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B7BE2A0-CBC1-A842-B334-0B3B571BCC28}" type="datetime1">
              <a:rPr lang="en-US" smtClean="0"/>
              <a:t>4/23/2025</a:t>
            </a:fld>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34028" y="2129474"/>
            <a:ext cx="5271473" cy="409352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283941" y="2129475"/>
            <a:ext cx="5274021" cy="4093524"/>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9374277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34028" y="1010614"/>
            <a:ext cx="10923934" cy="746760"/>
          </a:xfrm>
        </p:spPr>
        <p:txBody>
          <a:bodyPr/>
          <a:lstStyle>
            <a:lvl1pPr>
              <a:defRPr cap="all" baseline="0"/>
            </a:lvl1pPr>
          </a:lstStyle>
          <a:p>
            <a:r>
              <a:rPr lang="en-US" dirty="0"/>
              <a:t>Click to edit Master title style</a:t>
            </a:r>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SHAPING THE FUTURE OF OUR INDUSTRY</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354D687F-3261-A345-B9E7-76DD0579BB9D}" type="datetime1">
              <a:rPr lang="en-US" smtClean="0"/>
              <a:t>4/23/2025</a:t>
            </a:fld>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34028" y="2120575"/>
            <a:ext cx="5271474" cy="375613"/>
          </a:xfrm>
        </p:spPr>
        <p:txBody>
          <a:bodyPr anchor="b">
            <a:normAutofit/>
          </a:bodyPr>
          <a:lstStyle>
            <a:lvl1pPr marL="0" indent="0">
              <a:lnSpc>
                <a:spcPct val="90000"/>
              </a:lnSpc>
              <a:buNone/>
              <a:defRPr sz="2000" b="1"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283940" y="2120575"/>
            <a:ext cx="5274023" cy="375614"/>
          </a:xfrm>
        </p:spPr>
        <p:txBody>
          <a:bodyPr anchor="b">
            <a:normAutofit/>
          </a:bodyPr>
          <a:lstStyle>
            <a:lvl1pPr marL="0" indent="0">
              <a:lnSpc>
                <a:spcPct val="90000"/>
              </a:lnSpc>
              <a:buNone/>
              <a:defRPr sz="2000" b="1"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34028" y="2877190"/>
            <a:ext cx="5266092" cy="334581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286500" y="2877190"/>
            <a:ext cx="5271464" cy="334581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4462334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a:xfrm>
            <a:off x="634029" y="1011936"/>
            <a:ext cx="10923935" cy="1865254"/>
          </a:xfrm>
        </p:spPr>
        <p:txBody>
          <a:bodyPr/>
          <a:lstStyle>
            <a:lvl1pPr>
              <a:defRPr cap="all" baseline="0"/>
            </a:lvl1pPr>
          </a:lstStyle>
          <a:p>
            <a:r>
              <a:rPr lang="en-US" dirty="0"/>
              <a:t>Click to edit Master title style</a:t>
            </a:r>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SHAPING THE FUTURE OF OUR INDUSTRY</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5C9DF99-DDC2-894B-B2EC-BE93B405C6CB}" type="datetime1">
              <a:rPr lang="en-US" smtClean="0"/>
              <a:t>4/23/2025</a:t>
            </a:fld>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92758173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dirty="0"/>
              <a:t>SHAPING THE FUTURE OF OUR INDUSTRY</a:t>
            </a:r>
          </a:p>
        </p:txBody>
      </p:sp>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C7E1AAE6-D11F-2F46-A437-EC693200CDD7}" type="datetime1">
              <a:rPr lang="en-US" smtClean="0"/>
              <a:t>4/23/2025</a:t>
            </a:fld>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55033077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634029" y="996695"/>
            <a:ext cx="3763961" cy="1314426"/>
          </a:xfrm>
        </p:spPr>
        <p:txBody>
          <a:bodyPr anchor="t">
            <a:normAutofit/>
          </a:bodyPr>
          <a:lstStyle>
            <a:lvl1pPr>
              <a:defRPr sz="2800" cap="all" baseline="0"/>
            </a:lvl1pPr>
          </a:lstStyle>
          <a:p>
            <a:r>
              <a:rPr lang="en-US" dirty="0"/>
              <a:t>Click to edit Master title style</a:t>
            </a:r>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SHAPING THE FUTURE OF OUR INDUSTRY</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3D95903C-EDC1-ED4F-958F-696903391605}" type="datetime1">
              <a:rPr lang="en-US" smtClean="0"/>
              <a:t>4/23/2025</a:t>
            </a:fld>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634028" y="2495234"/>
            <a:ext cx="3763961" cy="3727766"/>
          </a:xfrm>
        </p:spPr>
        <p:txBody>
          <a:bodyPr anchor="t">
            <a:normAutofit/>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4970474" y="1005779"/>
            <a:ext cx="6604492" cy="5217221"/>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505549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612647" y="630936"/>
            <a:ext cx="3793283" cy="2246253"/>
          </a:xfrm>
        </p:spPr>
        <p:txBody>
          <a:bodyPr anchor="t">
            <a:normAutofit/>
          </a:bodyPr>
          <a:lstStyle>
            <a:lvl1pPr>
              <a:defRPr sz="2800" cap="all" baseline="0"/>
            </a:lvl1pPr>
          </a:lstStyle>
          <a:p>
            <a:r>
              <a:rPr lang="en-US" dirty="0"/>
              <a:t>Click to edit Master title style</a:t>
            </a:r>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SHAPING THE FUTURE OF OUR INDUSTRY</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B0DC713B-25C9-B74A-9BBC-A695A5E98312}" type="datetime1">
              <a:rPr lang="en-US" smtClean="0"/>
              <a:t>4/23/2025</a:t>
            </a:fld>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34021" y="3242949"/>
            <a:ext cx="3763969" cy="3017826"/>
          </a:xfrm>
        </p:spPr>
        <p:txBody>
          <a:bodyPr anchor="b"/>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4962523" y="630937"/>
            <a:ext cx="6616830" cy="5592064"/>
          </a:xfrm>
          <a:blipFill dpi="0" rotWithShape="1">
            <a:blip r:embed="rId2">
              <a:alphaModFix amt="60000"/>
            </a:blip>
            <a:srcRect/>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Tree>
    <p:extLst>
      <p:ext uri="{BB962C8B-B14F-4D97-AF65-F5344CB8AC3E}">
        <p14:creationId xmlns:p14="http://schemas.microsoft.com/office/powerpoint/2010/main" val="132649805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Conclusion">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8" y="982085"/>
            <a:ext cx="7538425" cy="1895105"/>
          </a:xfrm>
        </p:spPr>
        <p:txBody>
          <a:bodyPr anchor="b">
            <a:noAutofit/>
          </a:bodyPr>
          <a:lstStyle>
            <a:lvl1pPr>
              <a:defRPr sz="6000" cap="all" baseline="0">
                <a:solidFill>
                  <a:schemeClr val="tx1"/>
                </a:solidFill>
              </a:defRPr>
            </a:lvl1pPr>
          </a:lstStyle>
          <a:p>
            <a:r>
              <a:rPr lang="en-US" dirty="0"/>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tx1"/>
                </a:solidFill>
              </a:defRPr>
            </a:lvl1pPr>
          </a:lstStyle>
          <a:p>
            <a:r>
              <a:rPr lang="en-US" dirty="0"/>
              <a:t>SHAPING THE FUTURE OF OUR INDUSTRY</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1"/>
                </a:solidFill>
              </a:defRPr>
            </a:lvl1pPr>
          </a:lstStyle>
          <a:p>
            <a:fld id="{91D5279E-0E3B-B54D-9B59-E121D9B3AFDB}" type="datetime1">
              <a:rPr lang="en-US" smtClean="0"/>
              <a:t>4/23/2025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34028" y="3242949"/>
            <a:ext cx="10923935" cy="2980051"/>
          </a:xfrm>
        </p:spPr>
        <p:txBody>
          <a:bodyPr/>
          <a:lstStyle>
            <a:lvl1pPr marL="0" indent="0">
              <a:buNone/>
              <a:defRPr>
                <a:solidFill>
                  <a:schemeClr val="tx1"/>
                </a:solidFill>
              </a:defRPr>
            </a:lvl1pPr>
            <a:lvl2pPr marL="228600" indent="0">
              <a:buNone/>
              <a:defRPr>
                <a:solidFill>
                  <a:schemeClr val="tx1"/>
                </a:solidFill>
              </a:defRPr>
            </a:lvl2pPr>
            <a:lvl3pPr marL="457200" indent="0">
              <a:buNone/>
              <a:defRPr>
                <a:solidFill>
                  <a:schemeClr val="tx1"/>
                </a:solidFill>
              </a:defRPr>
            </a:lvl3pPr>
            <a:lvl4pPr marL="685800" indent="0">
              <a:buNone/>
              <a:defRPr>
                <a:solidFill>
                  <a:schemeClr val="tx1"/>
                </a:solidFill>
              </a:defRPr>
            </a:lvl4pPr>
            <a:lvl5pPr marL="914400" indent="0">
              <a:buNone/>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22394673"/>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34029" y="1011936"/>
            <a:ext cx="8095016" cy="3335590"/>
          </a:xfrm>
        </p:spPr>
        <p:txBody>
          <a:bodyPr anchor="b">
            <a:normAutofit/>
          </a:bodyPr>
          <a:lstStyle>
            <a:lvl1pPr algn="l">
              <a:defRPr sz="6000" cap="all" baseline="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34029" y="4728526"/>
            <a:ext cx="8095015" cy="1117538"/>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07A5FDA9-B56F-3D40-BA5C-830FD973E5D1}" type="datetime1">
              <a:rPr lang="en-US" smtClean="0"/>
              <a:t>4/23/2025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789585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Conclusion 2">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9" y="1381760"/>
            <a:ext cx="8481400" cy="1852292"/>
          </a:xfrm>
        </p:spPr>
        <p:txBody>
          <a:bodyPr anchor="b">
            <a:noAutofit/>
          </a:bodyPr>
          <a:lstStyle>
            <a:lvl1pPr>
              <a:defRPr sz="6000" cap="all" baseline="0">
                <a:solidFill>
                  <a:schemeClr val="tx1"/>
                </a:solidFill>
              </a:defRPr>
            </a:lvl1pPr>
          </a:lstStyle>
          <a:p>
            <a:r>
              <a:rPr lang="en-US" dirty="0"/>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tx1"/>
                </a:solidFill>
              </a:defRPr>
            </a:lvl1pPr>
          </a:lstStyle>
          <a:p>
            <a:r>
              <a:rPr lang="en-US" dirty="0"/>
              <a:t>SHAPING THE FUTURE OF OUR INDUSTRY</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1"/>
                </a:solidFill>
              </a:defRPr>
            </a:lvl1pPr>
          </a:lstStyle>
          <a:p>
            <a:fld id="{4C9E747C-1B1C-1345-96BA-B9E64C23A7BC}" type="datetime1">
              <a:rPr lang="en-US" smtClean="0"/>
              <a:t>4/23/2025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34029" y="3614097"/>
            <a:ext cx="8481400" cy="1861187"/>
          </a:xfrm>
        </p:spPr>
        <p:txBody>
          <a:bodyPr>
            <a:noAutofit/>
          </a:bodyPr>
          <a:lstStyle>
            <a:lvl1pPr marL="0" indent="0">
              <a:buNone/>
              <a:defRPr sz="2400">
                <a:solidFill>
                  <a:schemeClr val="tx1"/>
                </a:solidFill>
              </a:defRPr>
            </a:lvl1pPr>
            <a:lvl2pPr marL="228600" indent="0">
              <a:buNone/>
              <a:defRPr sz="2000">
                <a:solidFill>
                  <a:schemeClr val="tx1"/>
                </a:solidFill>
              </a:defRPr>
            </a:lvl2pPr>
            <a:lvl3pPr marL="457200" indent="0">
              <a:buNone/>
              <a:defRPr sz="1800">
                <a:solidFill>
                  <a:schemeClr val="tx1"/>
                </a:solidFill>
              </a:defRPr>
            </a:lvl3pPr>
            <a:lvl4pPr marL="685800" indent="0">
              <a:buNone/>
              <a:defRPr sz="1600">
                <a:solidFill>
                  <a:schemeClr val="tx1"/>
                </a:solidFill>
              </a:defRPr>
            </a:lvl4pPr>
            <a:lvl5pPr marL="914400"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32122885"/>
      </p:ext>
    </p:extLst>
  </p:cSld>
  <p:clrMapOvr>
    <a:overrideClrMapping bg1="dk1" tx1="lt1" bg2="dk2" tx2="lt2" accent1="accent1" accent2="accent2" accent3="accent3" accent4="accent4" accent5="accent5" accent6="accent6" hlink="hlink" folHlink="folHlink"/>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Conclusion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34029" y="1381760"/>
            <a:ext cx="7731038" cy="3346766"/>
          </a:xfrm>
        </p:spPr>
        <p:txBody>
          <a:bodyPr anchor="b">
            <a:noAutofit/>
          </a:bodyPr>
          <a:lstStyle>
            <a:lvl1pPr>
              <a:defRPr sz="6000" cap="all" baseline="0">
                <a:solidFill>
                  <a:schemeClr val="accent1"/>
                </a:solidFill>
              </a:defRPr>
            </a:lvl1pPr>
          </a:lstStyle>
          <a:p>
            <a:r>
              <a:rPr lang="en-US" dirty="0"/>
              <a:t>Click to edit Master title style</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lvl1pPr>
              <a:defRPr>
                <a:solidFill>
                  <a:schemeClr val="accent1"/>
                </a:solidFill>
              </a:defRPr>
            </a:lvl1pPr>
          </a:lstStyle>
          <a:p>
            <a:r>
              <a:rPr lang="en-US" dirty="0"/>
              <a:t>SHAPING THE FUTURE OF OUR INDUSTRY</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accent1"/>
                </a:solidFill>
              </a:defRPr>
            </a:lvl1pPr>
          </a:lstStyle>
          <a:p>
            <a:fld id="{09DA23C4-A9FB-DB4A-B7DD-A0A5161EF3E0}" type="datetime1">
              <a:rPr lang="en-US" smtClean="0"/>
              <a:pPr/>
              <a:t>4/23/2025</a:t>
            </a:fld>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accent1"/>
                </a:solidFill>
              </a:defRPr>
            </a:lvl1p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34029" y="5109526"/>
            <a:ext cx="6595450" cy="1113474"/>
          </a:xfrm>
        </p:spPr>
        <p:txBody>
          <a:bodyPr>
            <a:noAutofit/>
          </a:bodyPr>
          <a:lstStyle>
            <a:lvl1pPr marL="0" indent="0">
              <a:buNone/>
              <a:defRPr sz="2000" b="1" i="0">
                <a:solidFill>
                  <a:schemeClr val="accent1"/>
                </a:solidFill>
                <a:latin typeface="+mj-lt"/>
              </a:defRPr>
            </a:lvl1pPr>
            <a:lvl2pPr marL="228600" indent="0">
              <a:buNone/>
              <a:defRPr sz="2000" b="1" i="0">
                <a:solidFill>
                  <a:schemeClr val="accent1"/>
                </a:solidFill>
                <a:latin typeface="+mj-lt"/>
              </a:defRPr>
            </a:lvl2pPr>
            <a:lvl3pPr marL="457200" indent="0">
              <a:buNone/>
              <a:defRPr sz="2000" b="1" i="0">
                <a:solidFill>
                  <a:schemeClr val="accent1"/>
                </a:solidFill>
                <a:latin typeface="+mj-lt"/>
              </a:defRPr>
            </a:lvl3pPr>
            <a:lvl4pPr marL="685800" indent="0">
              <a:buNone/>
              <a:defRPr sz="2000" b="1" i="0">
                <a:solidFill>
                  <a:schemeClr val="accent1"/>
                </a:solidFill>
                <a:latin typeface="+mj-lt"/>
              </a:defRPr>
            </a:lvl4pPr>
            <a:lvl5pPr marL="914400" indent="0">
              <a:buNone/>
              <a:defRPr sz="2000" b="1" i="0">
                <a:solidFill>
                  <a:schemeClr val="accent1"/>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46027884"/>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133602" y="1011936"/>
            <a:ext cx="7924802" cy="3350830"/>
          </a:xfrm>
        </p:spPr>
        <p:txBody>
          <a:bodyPr anchor="b">
            <a:normAutofit/>
          </a:bodyPr>
          <a:lstStyle>
            <a:lvl1pPr algn="ctr">
              <a:defRPr sz="6000" cap="all" baseline="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133602" y="4728526"/>
            <a:ext cx="7924801" cy="1117538"/>
          </a:xfrm>
        </p:spPr>
        <p:txBody>
          <a:bodyPr>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SHAPING THE FUTURE OF OUR INDUSTRY</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5B04B425-AD26-2748-9379-4D52F1178C82}" type="datetime1">
              <a:rPr lang="en-US" smtClean="0"/>
              <a:t>4/23/2025</a:t>
            </a:fld>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90856284"/>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4">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2AC2E79-609C-0D1A-9B21-608288E7C67D}"/>
              </a:ext>
            </a:extLst>
          </p:cNvPr>
          <p:cNvSpPr>
            <a:spLocks noGrp="1"/>
          </p:cNvSpPr>
          <p:nvPr>
            <p:ph type="ctrTitle"/>
          </p:nvPr>
        </p:nvSpPr>
        <p:spPr>
          <a:xfrm>
            <a:off x="634029" y="634999"/>
            <a:ext cx="7152035" cy="5588001"/>
          </a:xfrm>
        </p:spPr>
        <p:txBody>
          <a:bodyPr anchor="b">
            <a:normAutofit/>
          </a:bodyPr>
          <a:lstStyle>
            <a:lvl1pPr algn="l">
              <a:defRPr sz="7500" cap="all" baseline="0">
                <a:solidFill>
                  <a:schemeClr val="bg1"/>
                </a:solidFill>
              </a:defRPr>
            </a:lvl1pPr>
          </a:lstStyle>
          <a:p>
            <a:r>
              <a:rPr lang="en-US" dirty="0"/>
              <a:t>Click to edit Master title style</a:t>
            </a:r>
          </a:p>
        </p:txBody>
      </p:sp>
      <p:sp>
        <p:nvSpPr>
          <p:cNvPr id="6" name="Subtitle 2">
            <a:extLst>
              <a:ext uri="{FF2B5EF4-FFF2-40B4-BE49-F238E27FC236}">
                <a16:creationId xmlns:a16="http://schemas.microsoft.com/office/drawing/2014/main" id="{903C4BE1-6BC7-07DF-D465-C3B7FD2F9950}"/>
              </a:ext>
            </a:extLst>
          </p:cNvPr>
          <p:cNvSpPr>
            <a:spLocks noGrp="1"/>
          </p:cNvSpPr>
          <p:nvPr>
            <p:ph type="subTitle" idx="1"/>
          </p:nvPr>
        </p:nvSpPr>
        <p:spPr>
          <a:xfrm>
            <a:off x="8172448" y="634999"/>
            <a:ext cx="3385516" cy="1494477"/>
          </a:xfrm>
        </p:spPr>
        <p:txBody>
          <a:bodyPr anchor="t">
            <a:normAutofit/>
          </a:bodyPr>
          <a:lstStyle>
            <a:lvl1pPr marL="0" indent="0" algn="r">
              <a:buNone/>
              <a:defRPr sz="2000" b="1" i="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20502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5">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2AC2E79-609C-0D1A-9B21-608288E7C67D}"/>
              </a:ext>
            </a:extLst>
          </p:cNvPr>
          <p:cNvSpPr>
            <a:spLocks noGrp="1"/>
          </p:cNvSpPr>
          <p:nvPr>
            <p:ph type="ctrTitle"/>
          </p:nvPr>
        </p:nvSpPr>
        <p:spPr>
          <a:xfrm>
            <a:off x="634029" y="634999"/>
            <a:ext cx="7152035" cy="5588001"/>
          </a:xfrm>
        </p:spPr>
        <p:txBody>
          <a:bodyPr anchor="b">
            <a:normAutofit/>
          </a:bodyPr>
          <a:lstStyle>
            <a:lvl1pPr algn="l">
              <a:defRPr sz="7500" cap="all" baseline="0">
                <a:solidFill>
                  <a:schemeClr val="accent1"/>
                </a:solidFill>
              </a:defRPr>
            </a:lvl1pPr>
          </a:lstStyle>
          <a:p>
            <a:r>
              <a:rPr lang="en-US" dirty="0"/>
              <a:t>Click to edit Master title style</a:t>
            </a:r>
          </a:p>
        </p:txBody>
      </p:sp>
      <p:sp>
        <p:nvSpPr>
          <p:cNvPr id="6" name="Subtitle 2">
            <a:extLst>
              <a:ext uri="{FF2B5EF4-FFF2-40B4-BE49-F238E27FC236}">
                <a16:creationId xmlns:a16="http://schemas.microsoft.com/office/drawing/2014/main" id="{903C4BE1-6BC7-07DF-D465-C3B7FD2F9950}"/>
              </a:ext>
            </a:extLst>
          </p:cNvPr>
          <p:cNvSpPr>
            <a:spLocks noGrp="1"/>
          </p:cNvSpPr>
          <p:nvPr>
            <p:ph type="subTitle" idx="1"/>
          </p:nvPr>
        </p:nvSpPr>
        <p:spPr>
          <a:xfrm>
            <a:off x="8172448" y="634999"/>
            <a:ext cx="3385516" cy="1494477"/>
          </a:xfrm>
        </p:spPr>
        <p:txBody>
          <a:bodyPr anchor="t">
            <a:normAutofit/>
          </a:bodyPr>
          <a:lstStyle>
            <a:lvl1pPr marL="0" indent="0" algn="r">
              <a:buNone/>
              <a:defRPr sz="2000" b="1" i="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316774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slideLayout" Target="../slideLayouts/slideLayout56.xml"/><Relationship Id="rId57" Type="http://schemas.openxmlformats.org/officeDocument/2006/relationships/slideLayout" Target="../slideLayouts/slideLayout57.xml"/><Relationship Id="rId58" Type="http://schemas.openxmlformats.org/officeDocument/2006/relationships/slideLayout" Target="../slideLayouts/slideLayout58.xml"/><Relationship Id="rId59" Type="http://schemas.openxmlformats.org/officeDocument/2006/relationships/slideLayout" Target="../slideLayouts/slideLayout59.xml"/><Relationship Id="rId60" Type="http://schemas.openxmlformats.org/officeDocument/2006/relationships/slideLayout" Target="../slideLayouts/slideLayout60.xml"/><Relationship Id="rId61" Type="http://schemas.openxmlformats.org/officeDocument/2006/relationships/slideLayout" Target="../slideLayouts/slideLayout61.xml"/><Relationship Id="rId6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9708540" y="0"/>
            <a:ext cx="914400" cy="630936"/>
          </a:xfrm>
          <a:prstGeom prst="rect">
            <a:avLst/>
          </a:prstGeom>
        </p:spPr>
        <p:txBody>
          <a:bodyPr vert="horz" lIns="91440" tIns="45720" rIns="91440" bIns="45720" rtlCol="0" anchor="ctr"/>
          <a:lstStyle>
            <a:lvl1pPr algn="r">
              <a:defRPr sz="900">
                <a:solidFill>
                  <a:schemeClr val="bg1"/>
                </a:solidFill>
                <a:latin typeface="+mj-lt"/>
              </a:defRPr>
            </a:lvl1pPr>
          </a:lstStyle>
          <a:p>
            <a:fld id="{D90E5A07-4FDA-D34C-BE60-17876FEEBAA5}" type="datetime1">
              <a:rPr lang="en-US" smtClean="0"/>
              <a:pPr/>
              <a:t>4/23/2025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634029" y="0"/>
            <a:ext cx="3657600" cy="630936"/>
          </a:xfrm>
          <a:prstGeom prst="rect">
            <a:avLst/>
          </a:prstGeom>
        </p:spPr>
        <p:txBody>
          <a:bodyPr vert="horz" lIns="91440" tIns="45720" rIns="91440" bIns="45720" rtlCol="0" anchor="ctr"/>
          <a:lstStyle>
            <a:lvl1pPr algn="l">
              <a:defRPr sz="900">
                <a:solidFill>
                  <a:schemeClr val="bg1"/>
                </a:solidFill>
                <a:latin typeface="+mj-lt"/>
              </a:defRPr>
            </a:lvl1pPr>
          </a:lstStyle>
          <a:p>
            <a:r>
              <a:rPr lang="en-US" dirty="0"/>
              <a:t>SHAPING THE FUTURE OF OUR INDUSTRY</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009324" y="0"/>
            <a:ext cx="548640" cy="630936"/>
          </a:xfrm>
          <a:prstGeom prst="rect">
            <a:avLst/>
          </a:prstGeom>
        </p:spPr>
        <p:txBody>
          <a:bodyPr vert="horz" lIns="91440" tIns="45720" rIns="91440" bIns="45720" rtlCol="0" anchor="ctr"/>
          <a:lstStyle>
            <a:lvl1pPr algn="r">
              <a:defRPr sz="900" b="1" i="0">
                <a:solidFill>
                  <a:schemeClr val="bg1"/>
                </a:solidFill>
                <a:latin typeface="+mj-lt"/>
              </a:defRPr>
            </a:lvl1pPr>
          </a:lstStyle>
          <a:p>
            <a:fld id="{CC057153-B650-4DEB-B370-79DDCFDCE934}" type="slidenum">
              <a:rPr lang="en-US" smtClean="0"/>
              <a:pPr/>
              <a:t>‹#›</a:t>
            </a:fld>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34029" y="2877190"/>
            <a:ext cx="10923935" cy="334581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34029" y="1001714"/>
            <a:ext cx="10923935" cy="1494476"/>
          </a:xfrm>
          <a:prstGeom prst="rect">
            <a:avLst/>
          </a:prstGeom>
        </p:spPr>
        <p:txBody>
          <a:bodyPr vert="horz" lIns="91440" tIns="45720" rIns="91440" bIns="45720" rtlCol="0" anchor="t">
            <a:noAutofit/>
          </a:bodyPr>
          <a:lstStyle/>
          <a:p>
            <a:r>
              <a:rPr lang="en-US" dirty="0"/>
              <a:t>Click to edit Master title style</a:t>
            </a:r>
          </a:p>
        </p:txBody>
      </p:sp>
    </p:spTree>
    <p:extLst>
      <p:ext uri="{BB962C8B-B14F-4D97-AF65-F5344CB8AC3E}">
        <p14:creationId xmlns:p14="http://schemas.microsoft.com/office/powerpoint/2010/main" val="1709973695"/>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6" r:id="rId3"/>
    <p:sldLayoutId id="2147483777" r:id="rId4"/>
    <p:sldLayoutId id="2147483779" r:id="rId5"/>
    <p:sldLayoutId id="2147483780" r:id="rId6"/>
    <p:sldLayoutId id="2147483781" r:id="rId7"/>
    <p:sldLayoutId id="2147483782" r:id="rId8"/>
    <p:sldLayoutId id="2147483832" r:id="rId9"/>
    <p:sldLayoutId id="2147483783" r:id="rId10"/>
    <p:sldLayoutId id="2147483833" r:id="rId11"/>
    <p:sldLayoutId id="2147483784" r:id="rId12"/>
    <p:sldLayoutId id="2147483785" r:id="rId13"/>
    <p:sldLayoutId id="2147483786" r:id="rId14"/>
    <p:sldLayoutId id="2147483787" r:id="rId15"/>
    <p:sldLayoutId id="2147483788" r:id="rId16"/>
    <p:sldLayoutId id="2147483789" r:id="rId17"/>
    <p:sldLayoutId id="2147483790" r:id="rId18"/>
    <p:sldLayoutId id="2147483791" r:id="rId19"/>
    <p:sldLayoutId id="2147483792" r:id="rId20"/>
    <p:sldLayoutId id="2147483793" r:id="rId21"/>
    <p:sldLayoutId id="2147483794" r:id="rId22"/>
    <p:sldLayoutId id="2147483795" r:id="rId23"/>
    <p:sldLayoutId id="2147483796" r:id="rId24"/>
    <p:sldLayoutId id="2147483797" r:id="rId25"/>
    <p:sldLayoutId id="2147483798" r:id="rId26"/>
    <p:sldLayoutId id="2147483799" r:id="rId27"/>
    <p:sldLayoutId id="2147483800" r:id="rId28"/>
    <p:sldLayoutId id="2147483801" r:id="rId29"/>
    <p:sldLayoutId id="2147483802" r:id="rId30"/>
    <p:sldLayoutId id="2147483803" r:id="rId31"/>
    <p:sldLayoutId id="2147483804" r:id="rId32"/>
    <p:sldLayoutId id="2147483805" r:id="rId33"/>
    <p:sldLayoutId id="2147483806" r:id="rId34"/>
    <p:sldLayoutId id="2147483807" r:id="rId35"/>
    <p:sldLayoutId id="2147483808" r:id="rId36"/>
    <p:sldLayoutId id="2147483809" r:id="rId37"/>
    <p:sldLayoutId id="2147483810" r:id="rId38"/>
    <p:sldLayoutId id="2147483811" r:id="rId39"/>
    <p:sldLayoutId id="2147483812" r:id="rId40"/>
    <p:sldLayoutId id="2147483813" r:id="rId41"/>
    <p:sldLayoutId id="2147483814" r:id="rId42"/>
    <p:sldLayoutId id="2147483834" r:id="rId43"/>
    <p:sldLayoutId id="2147483815" r:id="rId44"/>
    <p:sldLayoutId id="2147483816" r:id="rId45"/>
    <p:sldLayoutId id="2147483817" r:id="rId46"/>
    <p:sldLayoutId id="2147483818" r:id="rId47"/>
    <p:sldLayoutId id="2147483819" r:id="rId48"/>
    <p:sldLayoutId id="2147483820" r:id="rId49"/>
    <p:sldLayoutId id="2147483821" r:id="rId50"/>
    <p:sldLayoutId id="2147483822" r:id="rId51"/>
    <p:sldLayoutId id="2147483835" r:id="rId52"/>
    <p:sldLayoutId id="2147483823" r:id="rId53"/>
    <p:sldLayoutId id="2147483824" r:id="rId54"/>
    <p:sldLayoutId id="2147483825" r:id="rId55"/>
    <p:sldLayoutId id="2147483826" r:id="rId56"/>
    <p:sldLayoutId id="2147483827" r:id="rId57"/>
    <p:sldLayoutId id="2147483828" r:id="rId58"/>
    <p:sldLayoutId id="2147483829" r:id="rId59"/>
    <p:sldLayoutId id="2147483830" r:id="rId60"/>
    <p:sldLayoutId id="2147483831" r:id="rId61"/>
  </p:sldLayoutIdLst>
  <p:hf sldNum="0" hdr="0" ftr="0" dt="0"/>
  <p:txStyles>
    <p:titleStyle>
      <a:lvl1pPr algn="l" defTabSz="914400" rtl="0" eaLnBrk="1" latinLnBrk="0" hangingPunct="1">
        <a:lnSpc>
          <a:spcPct val="90000"/>
        </a:lnSpc>
        <a:spcBef>
          <a:spcPct val="0"/>
        </a:spcBef>
        <a:buNone/>
        <a:defRPr sz="6000" b="1" u="sng"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bg1"/>
          </a:solidFill>
          <a:latin typeface="+mn-lt"/>
          <a:ea typeface="+mn-ea"/>
          <a:cs typeface="+mn-cs"/>
        </a:defRPr>
      </a:lvl1pPr>
      <a:lvl2pPr marL="457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2pPr>
      <a:lvl3pPr marL="685800" indent="-228600" algn="l" defTabSz="914400" rtl="0" eaLnBrk="1" latinLnBrk="0" hangingPunct="1">
        <a:lnSpc>
          <a:spcPct val="90000"/>
        </a:lnSpc>
        <a:spcBef>
          <a:spcPts val="500"/>
        </a:spcBef>
        <a:buFont typeface="Arial" panose="020B0604020202020204" pitchFamily="34" charset="0"/>
        <a:buChar char="•"/>
        <a:defRPr sz="1600" b="0" i="0" kern="1200">
          <a:solidFill>
            <a:schemeClr val="bg1"/>
          </a:solidFill>
          <a:latin typeface="+mn-lt"/>
          <a:ea typeface="+mn-ea"/>
          <a:cs typeface="+mn-cs"/>
        </a:defRPr>
      </a:lvl3pPr>
      <a:lvl4pPr marL="914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bg1"/>
          </a:solidFill>
          <a:latin typeface="+mn-lt"/>
          <a:ea typeface="+mn-ea"/>
          <a:cs typeface="+mn-cs"/>
        </a:defRPr>
      </a:lvl4pPr>
      <a:lvl5pPr marL="1143000" indent="-228600" algn="l" defTabSz="914400" rtl="0" eaLnBrk="1" latinLnBrk="0" hangingPunct="1">
        <a:lnSpc>
          <a:spcPct val="90000"/>
        </a:lnSpc>
        <a:spcBef>
          <a:spcPts val="500"/>
        </a:spcBef>
        <a:buFont typeface="Arial" panose="020B0604020202020204" pitchFamily="34" charset="0"/>
        <a:buChar char="•"/>
        <a:defRPr sz="12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3.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INTRODUCTION TO REAL ESTATE</a:t>
            </a:r>
          </a:p>
        </p:txBody>
      </p:sp>
      <p:sp>
        <p:nvSpPr>
          <p:cNvPr id="3" name="Text Placeholder 2"/>
          <p:cNvSpPr>
            <a:spLocks noGrp="1"/>
          </p:cNvSpPr>
          <p:nvPr>
            <p:ph type="body" idx="13" sz="quarter"/>
          </p:nvPr>
        </p:nvSpPr>
        <p:spPr/>
        <p:txBody>
          <a:bodyPr/>
          <a:lstStyle/>
          <a:p/>
          <a:p>
            <a:r>
              <a:t>Real estate is a significant factor in the world economy, contributing to economic growth and development. It encompasses residential, commercial, and industrial properties, each with its unique characteristics and market dynamics.</a:t>
            </a:r>
          </a:p>
          <a:p>
            <a:r>
              <a:t>The real estate market is influenced by various factors such as economic conditions, interest rates, government policies, and demographic trends. Understanding these factors is crucial for making informed investment decisions.</a:t>
            </a:r>
          </a:p>
          <a:p>
            <a:r>
              <a:t>Real estate investments offer several benefits including potential for high returns, diversification, and tax advantages. However, they also come with risks such as market volatility, property management challenges, and liquidity issues.</a:t>
            </a:r>
          </a:p>
        </p:txBody>
      </p:sp>
      <p:sp>
        <p:nvSpPr>
          <p:cNvPr id="4" name="Text Placeholder 3"/>
          <p:cNvSpPr>
            <a:spLocks noGrp="1"/>
          </p:cNvSpPr>
          <p:nvPr>
            <p:ph type="body" idx="14" sz="quarter"/>
          </p:nvPr>
        </p:nvSpPr>
        <p:spPr/>
        <p:txBody>
          <a:bodyPr/>
          <a:lstStyle/>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CONCLUSION: THE POWER OF REAL ESTATE INVESTMENT</a:t>
            </a:r>
          </a:p>
        </p:txBody>
      </p:sp>
      <p:sp>
        <p:nvSpPr>
          <p:cNvPr id="3" name="Text Placeholder 2"/>
          <p:cNvSpPr>
            <a:spLocks noGrp="1"/>
          </p:cNvSpPr>
          <p:nvPr>
            <p:ph type="body" idx="13" sz="quarter"/>
          </p:nvPr>
        </p:nvSpPr>
        <p:spPr/>
        <p:txBody>
          <a:bodyPr/>
          <a:lstStyle/>
          <a:p/>
          <a:p>
            <a:r>
              <a:t>Real estate is a powerful investment tool that can provide high returns, diversification, and tax advantages. However, it also involves risks and challenges that investors need to understand and manage.</a:t>
            </a:r>
          </a:p>
          <a:p>
            <a:r>
              <a:t>Technology and sustainability are reshaping the real estate sector, creating new opportunities and challenges for investors.</a:t>
            </a:r>
          </a:p>
          <a:p>
            <a:r>
              <a:t>As we look to the future, understanding the dynamics of the real estate market and staying abreast of emerging trends will be crucial for success. Invest wisely, stay informed, and seize the opportunities that real estate offers.</a:t>
            </a:r>
          </a:p>
        </p:txBody>
      </p:sp>
      <p:sp>
        <p:nvSpPr>
          <p:cNvPr id="4" name="Text Placeholder 3"/>
          <p:cNvSpPr>
            <a:spLocks noGrp="1"/>
          </p:cNvSpPr>
          <p:nvPr>
            <p:ph type="body" idx="14" sz="quarter"/>
          </p:nvPr>
        </p:nvSpPr>
        <p:spPr/>
        <p:txBody>
          <a:bodyPr/>
          <a:lstStyle/>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TYPES OF REAL ESTATE</a:t>
            </a:r>
          </a:p>
        </p:txBody>
      </p:sp>
      <p:sp>
        <p:nvSpPr>
          <p:cNvPr id="3" name="Text Placeholder 2"/>
          <p:cNvSpPr>
            <a:spLocks noGrp="1"/>
          </p:cNvSpPr>
          <p:nvPr>
            <p:ph type="body" idx="13" sz="quarter"/>
          </p:nvPr>
        </p:nvSpPr>
        <p:spPr/>
        <p:txBody>
          <a:bodyPr/>
          <a:lstStyle/>
          <a:p/>
          <a:p>
            <a:r>
              <a:t>Residential Real Estate: This includes properties such as houses, apartments, townhouses, and vacation homes. The value of residential properties is often driven by location, size, and amenities.</a:t>
            </a:r>
          </a:p>
          <a:p>
            <a:r>
              <a:t>Commercial Real Estate: This category includes office buildings, shopping centers, hotels, and other business properties. Commercial real estate often provides higher returns than residential properties but also involves higher risks.</a:t>
            </a:r>
          </a:p>
          <a:p>
            <a:r>
              <a:t>Industrial Real Estate: This includes warehouses, factories, and other industrial facilities. Industrial properties are often valued based on their location, size, and suitability for specific industrial uses.</a:t>
            </a:r>
          </a:p>
        </p:txBody>
      </p:sp>
      <p:sp>
        <p:nvSpPr>
          <p:cNvPr id="4" name="Text Placeholder 3"/>
          <p:cNvSpPr>
            <a:spLocks noGrp="1"/>
          </p:cNvSpPr>
          <p:nvPr>
            <p:ph type="body" idx="14" sz="quarter"/>
          </p:nvPr>
        </p:nvSpPr>
        <p:spPr/>
        <p:txBody>
          <a:bodyPr/>
          <a:lstStyle/>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REAL ESTATE MARKET DYNAMICS</a:t>
            </a:r>
          </a:p>
        </p:txBody>
      </p:sp>
      <p:sp>
        <p:nvSpPr>
          <p:cNvPr id="3" name="Text Placeholder 2"/>
          <p:cNvSpPr>
            <a:spLocks noGrp="1"/>
          </p:cNvSpPr>
          <p:nvPr>
            <p:ph type="body" idx="13" sz="quarter"/>
          </p:nvPr>
        </p:nvSpPr>
        <p:spPr/>
        <p:txBody>
          <a:bodyPr/>
          <a:lstStyle/>
          <a:p/>
          <a:p>
            <a:r>
              <a:t>The real estate market is cyclical, with periods of growth, stagnation, and decline. Market dynamics are influenced by factors such as economic conditions, interest rates, and government policies.</a:t>
            </a:r>
          </a:p>
          <a:p>
            <a:r>
              <a:t>Supply and demand dynamics play a crucial role in the real estate market. High demand and limited supply can drive up property prices, while low demand and excess supply can lead to price declines.</a:t>
            </a:r>
          </a:p>
          <a:p>
            <a:r>
              <a:t>Real estate markets can also be influenced by demographic trends. For example, population growth can increase demand for housing, while aging populations can increase demand for retirement homes and healthcare facilities.</a:t>
            </a:r>
          </a:p>
        </p:txBody>
      </p:sp>
      <p:sp>
        <p:nvSpPr>
          <p:cNvPr id="4" name="Text Placeholder 3"/>
          <p:cNvSpPr>
            <a:spLocks noGrp="1"/>
          </p:cNvSpPr>
          <p:nvPr>
            <p:ph type="body" idx="14" sz="quarter"/>
          </p:nvPr>
        </p:nvSpPr>
        <p:spPr/>
        <p:txBody>
          <a:bodyPr/>
          <a:lstStyle/>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REAL ESTATE INVESTMENT STRATEGIES</a:t>
            </a:r>
          </a:p>
        </p:txBody>
      </p:sp>
      <p:sp>
        <p:nvSpPr>
          <p:cNvPr id="3" name="Text Placeholder 2"/>
          <p:cNvSpPr>
            <a:spLocks noGrp="1"/>
          </p:cNvSpPr>
          <p:nvPr>
            <p:ph type="body" idx="13" sz="quarter"/>
          </p:nvPr>
        </p:nvSpPr>
        <p:spPr/>
        <p:txBody>
          <a:bodyPr/>
          <a:lstStyle/>
          <a:p/>
          <a:p>
            <a:r>
              <a:t>Buy and Hold: This strategy involves purchasing a property and holding it for a long period to benefit from price appreciation and rental income.</a:t>
            </a:r>
          </a:p>
          <a:p>
            <a:r>
              <a:t>Fix and Flip: This involves buying a property in need of repair, renovating it, and selling it at a profit.</a:t>
            </a:r>
          </a:p>
          <a:p>
            <a:r>
              <a:t>Real Estate Investment Trusts (REITs): These are companies that own and operate income-producing real estate. Investors can buy shares in REITs, providing a way to invest in real estate without having to own physical properties.</a:t>
            </a:r>
          </a:p>
        </p:txBody>
      </p:sp>
      <p:sp>
        <p:nvSpPr>
          <p:cNvPr id="4" name="Text Placeholder 3"/>
          <p:cNvSpPr>
            <a:spLocks noGrp="1"/>
          </p:cNvSpPr>
          <p:nvPr>
            <p:ph type="body" idx="14" sz="quarter"/>
          </p:nvPr>
        </p:nvSpPr>
        <p:spPr/>
        <p:txBody>
          <a:bodyPr/>
          <a:lstStyle/>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RISKS IN REAL ESTATE INVESTMENT</a:t>
            </a:r>
          </a:p>
        </p:txBody>
      </p:sp>
      <p:sp>
        <p:nvSpPr>
          <p:cNvPr id="3" name="Text Placeholder 2"/>
          <p:cNvSpPr>
            <a:spLocks noGrp="1"/>
          </p:cNvSpPr>
          <p:nvPr>
            <p:ph type="body" idx="13" sz="quarter"/>
          </p:nvPr>
        </p:nvSpPr>
        <p:spPr/>
        <p:txBody>
          <a:bodyPr/>
          <a:lstStyle/>
          <a:p/>
          <a:p>
            <a:r>
              <a:t>Market Volatility: Real estate markets can be volatile, with property prices fluctuating due to economic conditions, interest rates, and other factors.</a:t>
            </a:r>
          </a:p>
          <a:p>
            <a:r>
              <a:t>Liquidity Risk: Real estate is a relatively illiquid asset, meaning it can be difficult to sell quickly without potentially taking a loss.</a:t>
            </a:r>
          </a:p>
          <a:p>
            <a:r>
              <a:t>Property Management Challenges: Owning real estate involves responsibilities such as maintenance, tenant management, and dealing with legal issues, which can be time-consuming and costly.</a:t>
            </a:r>
          </a:p>
        </p:txBody>
      </p:sp>
      <p:sp>
        <p:nvSpPr>
          <p:cNvPr id="4" name="Text Placeholder 3"/>
          <p:cNvSpPr>
            <a:spLocks noGrp="1"/>
          </p:cNvSpPr>
          <p:nvPr>
            <p:ph type="body" idx="14" sz="quarter"/>
          </p:nvPr>
        </p:nvSpPr>
        <p:spPr/>
        <p:txBody>
          <a:bodyPr/>
          <a:lstStyle/>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BENEFITS OF REAL ESTATE INVESTMENT</a:t>
            </a:r>
          </a:p>
        </p:txBody>
      </p:sp>
      <p:sp>
        <p:nvSpPr>
          <p:cNvPr id="3" name="Text Placeholder 2"/>
          <p:cNvSpPr>
            <a:spLocks noGrp="1"/>
          </p:cNvSpPr>
          <p:nvPr>
            <p:ph type="body" idx="13" sz="quarter"/>
          </p:nvPr>
        </p:nvSpPr>
        <p:spPr/>
        <p:txBody>
          <a:bodyPr/>
          <a:lstStyle/>
          <a:p/>
          <a:p>
            <a:r>
              <a:t>Potential for High Returns: Real estate investments can provide high returns, especially in markets with strong growth potential.</a:t>
            </a:r>
          </a:p>
          <a:p>
            <a:r>
              <a:t>Diversification: Real estate can provide diversification benefits, helping to reduce risk in an investment portfolio.</a:t>
            </a:r>
          </a:p>
          <a:p>
            <a:r>
              <a:t>Tax Advantages: Real estate investments offer several tax advantages, including deductions for mortgage interest, property taxes, and depreciation.</a:t>
            </a:r>
          </a:p>
        </p:txBody>
      </p:sp>
      <p:sp>
        <p:nvSpPr>
          <p:cNvPr id="4" name="Text Placeholder 3"/>
          <p:cNvSpPr>
            <a:spLocks noGrp="1"/>
          </p:cNvSpPr>
          <p:nvPr>
            <p:ph type="body" idx="14" sz="quarter"/>
          </p:nvPr>
        </p:nvSpPr>
        <p:spPr/>
        <p:txBody>
          <a:bodyPr/>
          <a:lstStyle/>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ROLE OF TECHNOLOGY IN REAL ESTATE</a:t>
            </a:r>
          </a:p>
        </p:txBody>
      </p:sp>
      <p:sp>
        <p:nvSpPr>
          <p:cNvPr id="3" name="Text Placeholder 2"/>
          <p:cNvSpPr>
            <a:spLocks noGrp="1"/>
          </p:cNvSpPr>
          <p:nvPr>
            <p:ph type="body" idx="13" sz="quarter"/>
          </p:nvPr>
        </p:nvSpPr>
        <p:spPr/>
        <p:txBody>
          <a:bodyPr/>
          <a:lstStyle/>
          <a:p/>
          <a:p>
            <a:r>
              <a:t>Technology is playing an increasingly important role in the real estate sector, with advancements such as virtual tours, online property listings, and digital transactions enhancing the buying and selling process.</a:t>
            </a:r>
          </a:p>
          <a:p>
            <a:r>
              <a:t>Big data and analytics are being used to gain insights into market trends, property values, and customer preferences, helping investors make informed decisions.</a:t>
            </a:r>
          </a:p>
          <a:p>
            <a:r>
              <a:t>Proptech startups are disrupting the traditional real estate model, offering innovative solutions for property management, investment, and financing.</a:t>
            </a:r>
          </a:p>
        </p:txBody>
      </p:sp>
      <p:sp>
        <p:nvSpPr>
          <p:cNvPr id="4" name="Text Placeholder 3"/>
          <p:cNvSpPr>
            <a:spLocks noGrp="1"/>
          </p:cNvSpPr>
          <p:nvPr>
            <p:ph type="body" idx="14" sz="quarter"/>
          </p:nvPr>
        </p:nvSpPr>
        <p:spPr/>
        <p:txBody>
          <a:bodyPr/>
          <a:lstStyle/>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SUSTAINABILITY IN REAL ESTATE</a:t>
            </a:r>
          </a:p>
        </p:txBody>
      </p:sp>
      <p:sp>
        <p:nvSpPr>
          <p:cNvPr id="3" name="Text Placeholder 2"/>
          <p:cNvSpPr>
            <a:spLocks noGrp="1"/>
          </p:cNvSpPr>
          <p:nvPr>
            <p:ph type="body" idx="13" sz="quarter"/>
          </p:nvPr>
        </p:nvSpPr>
        <p:spPr/>
        <p:txBody>
          <a:bodyPr/>
          <a:lstStyle/>
          <a:p/>
          <a:p>
            <a:r>
              <a:t>Sustainability is becoming a key consideration in the real estate sector, with growing demand for energy-efficient buildings and sustainable construction practices.</a:t>
            </a:r>
          </a:p>
          <a:p>
            <a:r>
              <a:t>Green buildings can offer benefits such as lower operating costs, higher property values, and improved occupant health and productivity.</a:t>
            </a:r>
          </a:p>
          <a:p>
            <a:r>
              <a:t>Government policies and regulations are also promoting sustainability in real estate, with incentives for green building and penalties for non-compliance.</a:t>
            </a:r>
          </a:p>
        </p:txBody>
      </p:sp>
      <p:sp>
        <p:nvSpPr>
          <p:cNvPr id="4" name="Text Placeholder 3"/>
          <p:cNvSpPr>
            <a:spLocks noGrp="1"/>
          </p:cNvSpPr>
          <p:nvPr>
            <p:ph type="body" idx="14" sz="quarter"/>
          </p:nvPr>
        </p:nvSpPr>
        <p:spPr/>
        <p:txBody>
          <a:bodyPr/>
          <a:lstStyle/>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FUTURE TRENDS IN REAL ESTATE</a:t>
            </a:r>
          </a:p>
        </p:txBody>
      </p:sp>
      <p:sp>
        <p:nvSpPr>
          <p:cNvPr id="3" name="Text Placeholder 2"/>
          <p:cNvSpPr>
            <a:spLocks noGrp="1"/>
          </p:cNvSpPr>
          <p:nvPr>
            <p:ph type="body" idx="13" sz="quarter"/>
          </p:nvPr>
        </p:nvSpPr>
        <p:spPr/>
        <p:txBody>
          <a:bodyPr/>
          <a:lstStyle/>
          <a:p/>
          <a:p>
            <a:r>
              <a:t>Urbanization: Rapid urbanization is driving demand for housing, office space, and other real estate in cities around the world.</a:t>
            </a:r>
          </a:p>
          <a:p>
            <a:r>
              <a:t>Demographic Shifts: Aging populations and changing family structures are influencing housing demand and design.</a:t>
            </a:r>
          </a:p>
          <a:p>
            <a:r>
              <a:t>Technology: Technological advancements such as smart homes, AI, and blockchain are expected to transform the real estate sector.</a:t>
            </a:r>
          </a:p>
        </p:txBody>
      </p:sp>
      <p:sp>
        <p:nvSpPr>
          <p:cNvPr id="4" name="Text Placeholder 3"/>
          <p:cNvSpPr>
            <a:spLocks noGrp="1"/>
          </p:cNvSpPr>
          <p:nvPr>
            <p:ph type="body" idx="14" sz="quarter"/>
          </p:nvPr>
        </p:nvSpPr>
        <p:spPr/>
        <p:txBody>
          <a:bodyPr/>
          <a:lstStyle/>
          <a:p/>
        </p:txBody>
      </p:sp>
    </p:spTree>
  </p:cSld>
  <p:clrMapOvr>
    <a:masterClrMapping/>
  </p:clrMapOvr>
</p:sld>
</file>

<file path=ppt/theme/theme1.xml><?xml version="1.0" encoding="utf-8"?>
<a:theme xmlns:a="http://schemas.openxmlformats.org/drawingml/2006/main" name="BoldUnderlinesKeynote">
  <a:themeElements>
    <a:clrScheme name="NB - Keynote">
      <a:dk1>
        <a:srgbClr val="000000"/>
      </a:dk1>
      <a:lt1>
        <a:srgbClr val="FFFFFF"/>
      </a:lt1>
      <a:dk2>
        <a:srgbClr val="2C3932"/>
      </a:dk2>
      <a:lt2>
        <a:srgbClr val="FDF6EA"/>
      </a:lt2>
      <a:accent1>
        <a:srgbClr val="003A41"/>
      </a:accent1>
      <a:accent2>
        <a:srgbClr val="ECEBE3"/>
      </a:accent2>
      <a:accent3>
        <a:srgbClr val="400023"/>
      </a:accent3>
      <a:accent4>
        <a:srgbClr val="68989E"/>
      </a:accent4>
      <a:accent5>
        <a:srgbClr val="BFB360"/>
      </a:accent5>
      <a:accent6>
        <a:srgbClr val="BF6093"/>
      </a:accent6>
      <a:hlink>
        <a:srgbClr val="169C9A"/>
      </a:hlink>
      <a:folHlink>
        <a:srgbClr val="E15C3D"/>
      </a:folHlink>
    </a:clrScheme>
    <a:fontScheme name="Custom 9">
      <a:majorFont>
        <a:latin typeface="Aptos"/>
        <a:ea typeface=""/>
        <a:cs typeface=""/>
      </a:majorFont>
      <a:minorFont>
        <a:latin typeface="Apto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old underlines_Keynote Presentation_win32_SD_V6" id="{2E4BD6BE-EDBA-4874-AB9D-636E4FC122AE}" vid="{8D72B77C-6D88-44A2-BA2D-A253103BF7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83A9C388-2C06-4AF2-857C-74055069A2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76F8FCD-0A1F-4F6A-8F55-15E9E87E2E4C}">
  <ds:schemaRefs>
    <ds:schemaRef ds:uri="http://schemas.microsoft.com/sharepoint/v3/contenttype/forms"/>
  </ds:schemaRefs>
</ds:datastoreItem>
</file>

<file path=customXml/itemProps3.xml><?xml version="1.0" encoding="utf-8"?>
<ds:datastoreItem xmlns:ds="http://schemas.openxmlformats.org/officeDocument/2006/customXml" ds:itemID="{EF782DA7-86C0-4A84-A860-11A1E6E3FB6B}">
  <ds:schemaRefs>
    <ds:schemaRef ds:uri="http://www.w3.org/XML/1998/namespace"/>
    <ds:schemaRef ds:uri="http://purl.org/dc/terms/"/>
    <ds:schemaRef ds:uri="http://schemas.openxmlformats.org/package/2006/metadata/core-properties"/>
    <ds:schemaRef ds:uri="http://purl.org/dc/elements/1.1/"/>
    <ds:schemaRef ds:uri="http://purl.org/dc/dcmitype/"/>
    <ds:schemaRef ds:uri="http://schemas.microsoft.com/sharepoint/v3"/>
    <ds:schemaRef ds:uri="http://schemas.microsoft.com/office/2006/documentManagement/types"/>
    <ds:schemaRef ds:uri="http://schemas.microsoft.com/office/infopath/2007/PartnerControls"/>
    <ds:schemaRef ds:uri="230e9df3-be65-4c73-a93b-d1236ebd677e"/>
    <ds:schemaRef ds:uri="16c05727-aa75-4e4a-9b5f-8a80a1165891"/>
    <ds:schemaRef ds:uri="71af3243-3dd4-4a8d-8c0d-dd76da1f02a5"/>
    <ds:schemaRef ds:uri="http://schemas.microsoft.com/office/2006/metadata/propertie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2331</TotalTime>
  <Words>236</Words>
  <Application>Microsoft Office PowerPoint</Application>
  <PresentationFormat>Widescreen</PresentationFormat>
  <Paragraphs>37</Paragraphs>
  <Slides>11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Aptos Light</vt:lpstr>
      <vt:lpstr>Arial</vt:lpstr>
      <vt:lpstr>Segoe UI</vt:lpstr>
      <vt:lpstr>BoldUnderlinesKeynote</vt:lpstr>
      <vt:lpstr>SHAPING THE FUTURE OF OUR INDUSTRY</vt:lpstr>
      <vt:lpstr>WELCOME</vt:lpstr>
      <vt:lpstr>COMPREHENDING MARKET TRENDS</vt:lpstr>
      <vt:lpstr>of businesses say digital transformation is essential to their survival</vt:lpstr>
      <vt:lpstr>Quote</vt:lpstr>
      <vt:lpstr>THRIVING IN UNCERTAINTY</vt:lpstr>
      <vt:lpstr>WHERE DO WE GO FROM HERE?</vt:lpstr>
      <vt:lpstr>INDUSTRY CASE STUDIES</vt:lpstr>
      <vt:lpstr>Albert Einstein</vt:lpstr>
      <vt:lpstr>EMBRACE CHANGE. LEAD THE FUTURE.</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2024-06-26T20:20:27Z</dcterms:created>
  <dcterms:modified xsi:type="dcterms:W3CDTF">2025-04-23T21:04:45Z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